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0"/>
  </p:notesMasterIdLst>
  <p:sldIdLst>
    <p:sldId id="312" r:id="rId2"/>
    <p:sldId id="459" r:id="rId3"/>
    <p:sldId id="313" r:id="rId4"/>
    <p:sldId id="461" r:id="rId5"/>
    <p:sldId id="460" r:id="rId6"/>
    <p:sldId id="464" r:id="rId7"/>
    <p:sldId id="463" r:id="rId8"/>
    <p:sldId id="318" r:id="rId9"/>
    <p:sldId id="314" r:id="rId10"/>
    <p:sldId id="419" r:id="rId11"/>
    <p:sldId id="466" r:id="rId12"/>
    <p:sldId id="315" r:id="rId13"/>
    <p:sldId id="349" r:id="rId14"/>
    <p:sldId id="316" r:id="rId15"/>
    <p:sldId id="462" r:id="rId16"/>
    <p:sldId id="319" r:id="rId17"/>
    <p:sldId id="467" r:id="rId18"/>
    <p:sldId id="468" r:id="rId19"/>
    <p:sldId id="469" r:id="rId20"/>
    <p:sldId id="470" r:id="rId21"/>
    <p:sldId id="471" r:id="rId22"/>
    <p:sldId id="472" r:id="rId23"/>
    <p:sldId id="473" r:id="rId24"/>
    <p:sldId id="474" r:id="rId25"/>
    <p:sldId id="475" r:id="rId26"/>
    <p:sldId id="476" r:id="rId27"/>
    <p:sldId id="477" r:id="rId28"/>
    <p:sldId id="478" r:id="rId29"/>
    <p:sldId id="479" r:id="rId30"/>
    <p:sldId id="480" r:id="rId31"/>
    <p:sldId id="320" r:id="rId32"/>
    <p:sldId id="483" r:id="rId33"/>
    <p:sldId id="484" r:id="rId34"/>
    <p:sldId id="485" r:id="rId35"/>
    <p:sldId id="486" r:id="rId36"/>
    <p:sldId id="487" r:id="rId37"/>
    <p:sldId id="488" r:id="rId38"/>
    <p:sldId id="489" r:id="rId39"/>
    <p:sldId id="490" r:id="rId40"/>
    <p:sldId id="491" r:id="rId41"/>
    <p:sldId id="506" r:id="rId42"/>
    <p:sldId id="492" r:id="rId43"/>
    <p:sldId id="493" r:id="rId44"/>
    <p:sldId id="494" r:id="rId45"/>
    <p:sldId id="495" r:id="rId46"/>
    <p:sldId id="496" r:id="rId47"/>
    <p:sldId id="497" r:id="rId48"/>
    <p:sldId id="498" r:id="rId49"/>
    <p:sldId id="499" r:id="rId50"/>
    <p:sldId id="500" r:id="rId51"/>
    <p:sldId id="501" r:id="rId52"/>
    <p:sldId id="502" r:id="rId53"/>
    <p:sldId id="503" r:id="rId54"/>
    <p:sldId id="504" r:id="rId55"/>
    <p:sldId id="505" r:id="rId56"/>
    <p:sldId id="481" r:id="rId57"/>
    <p:sldId id="482" r:id="rId58"/>
    <p:sldId id="324" r:id="rId59"/>
  </p:sldIdLst>
  <p:sldSz cx="12190413"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000FF"/>
    <a:srgbClr val="00FF00"/>
    <a:srgbClr val="CC00CC"/>
    <a:srgbClr val="FF3300"/>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316" autoAdjust="0"/>
    <p:restoredTop sz="92547"/>
  </p:normalViewPr>
  <p:slideViewPr>
    <p:cSldViewPr>
      <p:cViewPr varScale="1">
        <p:scale>
          <a:sx n="67" d="100"/>
          <a:sy n="67" d="100"/>
        </p:scale>
        <p:origin x="54" y="10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A77338-D779-A24A-82B3-7915D15BE085}"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s-ES_tradnl"/>
        </a:p>
      </dgm:t>
    </dgm:pt>
    <dgm:pt modelId="{11CF2EA6-D443-E446-887F-3664FB67767A}">
      <dgm:prSet custT="1"/>
      <dgm:spPr/>
      <dgm:t>
        <a:bodyPr/>
        <a:lstStyle/>
        <a:p>
          <a:pPr rtl="0"/>
          <a:r>
            <a:rPr lang="es-CO" sz="2800"/>
            <a:t>Factores: </a:t>
          </a:r>
        </a:p>
      </dgm:t>
    </dgm:pt>
    <dgm:pt modelId="{EB19623F-9C84-5C42-B1B0-0BBE6E23E577}" type="parTrans" cxnId="{A6817F07-97CF-944B-B38C-77C471672170}">
      <dgm:prSet/>
      <dgm:spPr/>
      <dgm:t>
        <a:bodyPr/>
        <a:lstStyle/>
        <a:p>
          <a:endParaRPr lang="es-ES_tradnl" sz="1400"/>
        </a:p>
      </dgm:t>
    </dgm:pt>
    <dgm:pt modelId="{6EEE52AC-FFB9-E54E-9833-9C3D850B0C6D}" type="sibTrans" cxnId="{A6817F07-97CF-944B-B38C-77C471672170}">
      <dgm:prSet/>
      <dgm:spPr/>
      <dgm:t>
        <a:bodyPr/>
        <a:lstStyle/>
        <a:p>
          <a:endParaRPr lang="es-ES_tradnl" sz="1400"/>
        </a:p>
      </dgm:t>
    </dgm:pt>
    <dgm:pt modelId="{B6D99087-D7E7-A24F-A927-07042EB52828}">
      <dgm:prSet custT="1"/>
      <dgm:spPr/>
      <dgm:t>
        <a:bodyPr/>
        <a:lstStyle/>
        <a:p>
          <a:pPr rtl="0"/>
          <a:r>
            <a:rPr lang="es-CO" sz="2000"/>
            <a:t>Utilidad para el consumidor</a:t>
          </a:r>
        </a:p>
      </dgm:t>
    </dgm:pt>
    <dgm:pt modelId="{9C4CBFBB-7F3C-D34C-9C7F-A3CE080BE91A}" type="parTrans" cxnId="{7B0AD537-9A71-BB49-B642-4CC70977F156}">
      <dgm:prSet/>
      <dgm:spPr/>
      <dgm:t>
        <a:bodyPr/>
        <a:lstStyle/>
        <a:p>
          <a:endParaRPr lang="es-ES_tradnl" sz="1400"/>
        </a:p>
      </dgm:t>
    </dgm:pt>
    <dgm:pt modelId="{C6E6F01D-BF3E-F54F-864B-90621CC31E4E}" type="sibTrans" cxnId="{7B0AD537-9A71-BB49-B642-4CC70977F156}">
      <dgm:prSet/>
      <dgm:spPr/>
      <dgm:t>
        <a:bodyPr/>
        <a:lstStyle/>
        <a:p>
          <a:endParaRPr lang="es-ES_tradnl" sz="1400"/>
        </a:p>
      </dgm:t>
    </dgm:pt>
    <dgm:pt modelId="{65AB4633-2E02-3B48-9C9D-D567BF4B2321}">
      <dgm:prSet custT="1"/>
      <dgm:spPr/>
      <dgm:t>
        <a:bodyPr/>
        <a:lstStyle/>
        <a:p>
          <a:pPr rtl="0"/>
          <a:r>
            <a:rPr lang="es-CO" sz="2000"/>
            <a:t>Calidad percibida</a:t>
          </a:r>
        </a:p>
      </dgm:t>
    </dgm:pt>
    <dgm:pt modelId="{3480C4DC-A1C3-FB42-9538-792126F42D9D}" type="parTrans" cxnId="{AB989003-A212-C14A-9D14-5FF50D2E327D}">
      <dgm:prSet/>
      <dgm:spPr/>
      <dgm:t>
        <a:bodyPr/>
        <a:lstStyle/>
        <a:p>
          <a:endParaRPr lang="es-ES_tradnl" sz="1400"/>
        </a:p>
      </dgm:t>
    </dgm:pt>
    <dgm:pt modelId="{FFD3F174-5A80-AB4C-9626-ECA36D76D802}" type="sibTrans" cxnId="{AB989003-A212-C14A-9D14-5FF50D2E327D}">
      <dgm:prSet/>
      <dgm:spPr/>
      <dgm:t>
        <a:bodyPr/>
        <a:lstStyle/>
        <a:p>
          <a:endParaRPr lang="es-ES_tradnl" sz="1400"/>
        </a:p>
      </dgm:t>
    </dgm:pt>
    <dgm:pt modelId="{F27333EA-7E9D-554C-9910-58CE369F06CF}">
      <dgm:prSet custT="1"/>
      <dgm:spPr/>
      <dgm:t>
        <a:bodyPr/>
        <a:lstStyle/>
        <a:p>
          <a:pPr rtl="0"/>
          <a:r>
            <a:rPr lang="es-CO" sz="2000" dirty="0"/>
            <a:t>Imagen creada mediante la publicidad</a:t>
          </a:r>
        </a:p>
      </dgm:t>
    </dgm:pt>
    <dgm:pt modelId="{BAE211DB-A2D9-7D4C-9C95-66C9DF013E5D}" type="parTrans" cxnId="{29B68E82-C0CD-7344-BF12-0D767891C748}">
      <dgm:prSet/>
      <dgm:spPr/>
      <dgm:t>
        <a:bodyPr/>
        <a:lstStyle/>
        <a:p>
          <a:endParaRPr lang="es-ES_tradnl" sz="1400"/>
        </a:p>
      </dgm:t>
    </dgm:pt>
    <dgm:pt modelId="{D5B709F8-0A77-9E46-9856-73910B532AB7}" type="sibTrans" cxnId="{29B68E82-C0CD-7344-BF12-0D767891C748}">
      <dgm:prSet/>
      <dgm:spPr/>
      <dgm:t>
        <a:bodyPr/>
        <a:lstStyle/>
        <a:p>
          <a:endParaRPr lang="es-ES_tradnl" sz="1400"/>
        </a:p>
      </dgm:t>
    </dgm:pt>
    <dgm:pt modelId="{8AC268A9-8BCD-6C49-9E78-57EFAC18F7E2}">
      <dgm:prSet custT="1"/>
      <dgm:spPr/>
      <dgm:t>
        <a:bodyPr/>
        <a:lstStyle/>
        <a:p>
          <a:pPr rtl="0"/>
          <a:r>
            <a:rPr lang="es-CO" sz="2000" dirty="0"/>
            <a:t>Disponibilidad para los distribuidores</a:t>
          </a:r>
        </a:p>
      </dgm:t>
    </dgm:pt>
    <dgm:pt modelId="{77734234-49B3-2748-9FBC-98F9EFBC848A}" type="parTrans" cxnId="{4F0F3E05-1437-8A4C-9370-F92FE76512D1}">
      <dgm:prSet/>
      <dgm:spPr/>
      <dgm:t>
        <a:bodyPr/>
        <a:lstStyle/>
        <a:p>
          <a:endParaRPr lang="es-ES_tradnl" sz="1400"/>
        </a:p>
      </dgm:t>
    </dgm:pt>
    <dgm:pt modelId="{31F9D308-DC1E-0E44-9FEA-5A51429366D1}" type="sibTrans" cxnId="{4F0F3E05-1437-8A4C-9370-F92FE76512D1}">
      <dgm:prSet/>
      <dgm:spPr/>
      <dgm:t>
        <a:bodyPr/>
        <a:lstStyle/>
        <a:p>
          <a:endParaRPr lang="es-ES_tradnl" sz="1400"/>
        </a:p>
      </dgm:t>
    </dgm:pt>
    <dgm:pt modelId="{02570B60-EF4C-DA49-B972-7C65C74FF358}">
      <dgm:prSet custT="1"/>
      <dgm:spPr/>
      <dgm:t>
        <a:bodyPr/>
        <a:lstStyle/>
        <a:p>
          <a:pPr rtl="0"/>
          <a:r>
            <a:rPr lang="es-CO" sz="2000"/>
            <a:t>Nivel de servicios que acompaña el producto</a:t>
          </a:r>
        </a:p>
      </dgm:t>
    </dgm:pt>
    <dgm:pt modelId="{0D8AD6F7-50D2-CD42-963A-2C0ABEEFD86F}" type="parTrans" cxnId="{52A0C8D0-86A9-A347-B284-7C620CE7DF8B}">
      <dgm:prSet/>
      <dgm:spPr/>
      <dgm:t>
        <a:bodyPr/>
        <a:lstStyle/>
        <a:p>
          <a:endParaRPr lang="es-ES_tradnl" sz="1400"/>
        </a:p>
      </dgm:t>
    </dgm:pt>
    <dgm:pt modelId="{7247CE52-C5C1-DC4F-8FC7-9C87CDFAE7A5}" type="sibTrans" cxnId="{52A0C8D0-86A9-A347-B284-7C620CE7DF8B}">
      <dgm:prSet/>
      <dgm:spPr/>
      <dgm:t>
        <a:bodyPr/>
        <a:lstStyle/>
        <a:p>
          <a:endParaRPr lang="es-ES_tradnl" sz="1400"/>
        </a:p>
      </dgm:t>
    </dgm:pt>
    <dgm:pt modelId="{41320FB9-FE0C-E644-A417-2F0770F25F10}" type="pres">
      <dgm:prSet presAssocID="{9DA77338-D779-A24A-82B3-7915D15BE085}" presName="linear" presStyleCnt="0">
        <dgm:presLayoutVars>
          <dgm:animLvl val="lvl"/>
          <dgm:resizeHandles val="exact"/>
        </dgm:presLayoutVars>
      </dgm:prSet>
      <dgm:spPr/>
      <dgm:t>
        <a:bodyPr/>
        <a:lstStyle/>
        <a:p>
          <a:endParaRPr lang="es-CO"/>
        </a:p>
      </dgm:t>
    </dgm:pt>
    <dgm:pt modelId="{85E01205-2E9D-AA40-92A0-277623E102BA}" type="pres">
      <dgm:prSet presAssocID="{11CF2EA6-D443-E446-887F-3664FB67767A}" presName="parentText" presStyleLbl="node1" presStyleIdx="0" presStyleCnt="1" custScaleY="29765">
        <dgm:presLayoutVars>
          <dgm:chMax val="0"/>
          <dgm:bulletEnabled val="1"/>
        </dgm:presLayoutVars>
      </dgm:prSet>
      <dgm:spPr/>
      <dgm:t>
        <a:bodyPr/>
        <a:lstStyle/>
        <a:p>
          <a:endParaRPr lang="es-CO"/>
        </a:p>
      </dgm:t>
    </dgm:pt>
    <dgm:pt modelId="{925E50DC-E37A-F748-8E9E-BEB038228E11}" type="pres">
      <dgm:prSet presAssocID="{11CF2EA6-D443-E446-887F-3664FB67767A}" presName="childText" presStyleLbl="revTx" presStyleIdx="0" presStyleCnt="1">
        <dgm:presLayoutVars>
          <dgm:bulletEnabled val="1"/>
        </dgm:presLayoutVars>
      </dgm:prSet>
      <dgm:spPr/>
      <dgm:t>
        <a:bodyPr/>
        <a:lstStyle/>
        <a:p>
          <a:endParaRPr lang="es-CO"/>
        </a:p>
      </dgm:t>
    </dgm:pt>
  </dgm:ptLst>
  <dgm:cxnLst>
    <dgm:cxn modelId="{A6817F07-97CF-944B-B38C-77C471672170}" srcId="{9DA77338-D779-A24A-82B3-7915D15BE085}" destId="{11CF2EA6-D443-E446-887F-3664FB67767A}" srcOrd="0" destOrd="0" parTransId="{EB19623F-9C84-5C42-B1B0-0BBE6E23E577}" sibTransId="{6EEE52AC-FFB9-E54E-9833-9C3D850B0C6D}"/>
    <dgm:cxn modelId="{52A0C8D0-86A9-A347-B284-7C620CE7DF8B}" srcId="{11CF2EA6-D443-E446-887F-3664FB67767A}" destId="{02570B60-EF4C-DA49-B972-7C65C74FF358}" srcOrd="4" destOrd="0" parTransId="{0D8AD6F7-50D2-CD42-963A-2C0ABEEFD86F}" sibTransId="{7247CE52-C5C1-DC4F-8FC7-9C87CDFAE7A5}"/>
    <dgm:cxn modelId="{29B68E82-C0CD-7344-BF12-0D767891C748}" srcId="{11CF2EA6-D443-E446-887F-3664FB67767A}" destId="{F27333EA-7E9D-554C-9910-58CE369F06CF}" srcOrd="2" destOrd="0" parTransId="{BAE211DB-A2D9-7D4C-9C95-66C9DF013E5D}" sibTransId="{D5B709F8-0A77-9E46-9856-73910B532AB7}"/>
    <dgm:cxn modelId="{AB989003-A212-C14A-9D14-5FF50D2E327D}" srcId="{11CF2EA6-D443-E446-887F-3664FB67767A}" destId="{65AB4633-2E02-3B48-9C9D-D567BF4B2321}" srcOrd="1" destOrd="0" parTransId="{3480C4DC-A1C3-FB42-9538-792126F42D9D}" sibTransId="{FFD3F174-5A80-AB4C-9626-ECA36D76D802}"/>
    <dgm:cxn modelId="{08888E91-F7E8-8448-BC28-3F36F359929A}" type="presOf" srcId="{9DA77338-D779-A24A-82B3-7915D15BE085}" destId="{41320FB9-FE0C-E644-A417-2F0770F25F10}" srcOrd="0" destOrd="0" presId="urn:microsoft.com/office/officeart/2005/8/layout/vList2"/>
    <dgm:cxn modelId="{9D66ACE2-5A3F-3B49-9C8F-42277E16E818}" type="presOf" srcId="{F27333EA-7E9D-554C-9910-58CE369F06CF}" destId="{925E50DC-E37A-F748-8E9E-BEB038228E11}" srcOrd="0" destOrd="2" presId="urn:microsoft.com/office/officeart/2005/8/layout/vList2"/>
    <dgm:cxn modelId="{4753E91E-7967-6745-B0C8-41AEF6C79B14}" type="presOf" srcId="{8AC268A9-8BCD-6C49-9E78-57EFAC18F7E2}" destId="{925E50DC-E37A-F748-8E9E-BEB038228E11}" srcOrd="0" destOrd="3" presId="urn:microsoft.com/office/officeart/2005/8/layout/vList2"/>
    <dgm:cxn modelId="{B5A13BAE-7F77-4B44-9779-1800127B8CFC}" type="presOf" srcId="{11CF2EA6-D443-E446-887F-3664FB67767A}" destId="{85E01205-2E9D-AA40-92A0-277623E102BA}" srcOrd="0" destOrd="0" presId="urn:microsoft.com/office/officeart/2005/8/layout/vList2"/>
    <dgm:cxn modelId="{59A4A55C-3C0F-874B-A6BE-D3BF981A3E50}" type="presOf" srcId="{02570B60-EF4C-DA49-B972-7C65C74FF358}" destId="{925E50DC-E37A-F748-8E9E-BEB038228E11}" srcOrd="0" destOrd="4" presId="urn:microsoft.com/office/officeart/2005/8/layout/vList2"/>
    <dgm:cxn modelId="{7B0AD537-9A71-BB49-B642-4CC70977F156}" srcId="{11CF2EA6-D443-E446-887F-3664FB67767A}" destId="{B6D99087-D7E7-A24F-A927-07042EB52828}" srcOrd="0" destOrd="0" parTransId="{9C4CBFBB-7F3C-D34C-9C7F-A3CE080BE91A}" sibTransId="{C6E6F01D-BF3E-F54F-864B-90621CC31E4E}"/>
    <dgm:cxn modelId="{B3D08E9B-8D52-F64F-AE97-5BE817E3AA21}" type="presOf" srcId="{65AB4633-2E02-3B48-9C9D-D567BF4B2321}" destId="{925E50DC-E37A-F748-8E9E-BEB038228E11}" srcOrd="0" destOrd="1" presId="urn:microsoft.com/office/officeart/2005/8/layout/vList2"/>
    <dgm:cxn modelId="{4F0F3E05-1437-8A4C-9370-F92FE76512D1}" srcId="{11CF2EA6-D443-E446-887F-3664FB67767A}" destId="{8AC268A9-8BCD-6C49-9E78-57EFAC18F7E2}" srcOrd="3" destOrd="0" parTransId="{77734234-49B3-2748-9FBC-98F9EFBC848A}" sibTransId="{31F9D308-DC1E-0E44-9FEA-5A51429366D1}"/>
    <dgm:cxn modelId="{5B614C6A-B7F0-9F46-8933-CB2C2C387277}" type="presOf" srcId="{B6D99087-D7E7-A24F-A927-07042EB52828}" destId="{925E50DC-E37A-F748-8E9E-BEB038228E11}" srcOrd="0" destOrd="0" presId="urn:microsoft.com/office/officeart/2005/8/layout/vList2"/>
    <dgm:cxn modelId="{91296D41-89CE-6F46-9111-67A0262AD356}" type="presParOf" srcId="{41320FB9-FE0C-E644-A417-2F0770F25F10}" destId="{85E01205-2E9D-AA40-92A0-277623E102BA}" srcOrd="0" destOrd="0" presId="urn:microsoft.com/office/officeart/2005/8/layout/vList2"/>
    <dgm:cxn modelId="{7FF424AD-9E8D-0345-8C1D-81B0EA0A03F2}" type="presParOf" srcId="{41320FB9-FE0C-E644-A417-2F0770F25F10}" destId="{925E50DC-E37A-F748-8E9E-BEB038228E11}"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051F5E1-3954-41F4-9A62-8EF0F22AB894}" type="doc">
      <dgm:prSet loTypeId="urn:microsoft.com/office/officeart/2005/8/layout/default" loCatId="list" qsTypeId="urn:microsoft.com/office/officeart/2005/8/quickstyle/3d1" qsCatId="3D" csTypeId="urn:microsoft.com/office/officeart/2005/8/colors/accent3_4" csCatId="accent3"/>
      <dgm:spPr/>
      <dgm:t>
        <a:bodyPr/>
        <a:lstStyle/>
        <a:p>
          <a:endParaRPr lang="es-ES"/>
        </a:p>
      </dgm:t>
    </dgm:pt>
    <dgm:pt modelId="{CF6206C4-6C3F-4C97-B055-17CC237CAEC7}">
      <dgm:prSet/>
      <dgm:spPr/>
      <dgm:t>
        <a:bodyPr/>
        <a:lstStyle/>
        <a:p>
          <a:pPr rtl="0"/>
          <a:r>
            <a:rPr lang="es-ES"/>
            <a:t>Un consultor desarrolla relaciones con empresas y brinda servicios muy específicos o amplios. Estos consultores pueden recomendar un producto o servicio de un fabricante, o simplemente comprarlo para ofrecer una solución para el cliente.</a:t>
          </a:r>
        </a:p>
      </dgm:t>
    </dgm:pt>
    <dgm:pt modelId="{6B2C1F0C-131B-459D-9FF2-71DA56AD2BE9}" type="parTrans" cxnId="{CA4B4B2E-1164-4238-BF56-AF0DEF9ED5EC}">
      <dgm:prSet/>
      <dgm:spPr/>
      <dgm:t>
        <a:bodyPr/>
        <a:lstStyle/>
        <a:p>
          <a:endParaRPr lang="es-ES"/>
        </a:p>
      </dgm:t>
    </dgm:pt>
    <dgm:pt modelId="{E5BFDBC5-4D5F-4C94-88A4-AA4F86CFDA8C}" type="sibTrans" cxnId="{CA4B4B2E-1164-4238-BF56-AF0DEF9ED5EC}">
      <dgm:prSet/>
      <dgm:spPr/>
      <dgm:t>
        <a:bodyPr/>
        <a:lstStyle/>
        <a:p>
          <a:endParaRPr lang="es-ES"/>
        </a:p>
      </dgm:t>
    </dgm:pt>
    <dgm:pt modelId="{CF408D24-2EEB-4CCA-9E38-60442FEF0642}">
      <dgm:prSet/>
      <dgm:spPr/>
      <dgm:t>
        <a:bodyPr/>
        <a:lstStyle/>
        <a:p>
          <a:pPr rtl="0"/>
          <a:r>
            <a:rPr lang="es-ES" dirty="0">
              <a:solidFill>
                <a:schemeClr val="bg2">
                  <a:lumMod val="10000"/>
                </a:schemeClr>
              </a:solidFill>
            </a:rPr>
            <a:t>Una relación de consultor es esencialmente la misma que una relación VAR: necesita construir su red, proporcionar herramientas para que la red venda sus soluciones y cumplir con los pedidos a pedido</a:t>
          </a:r>
        </a:p>
      </dgm:t>
    </dgm:pt>
    <dgm:pt modelId="{BB523E95-100E-48F7-A84D-A2E4A948A45A}" type="parTrans" cxnId="{8EF90D1C-CB71-4F1B-8A76-A7A40EE188E0}">
      <dgm:prSet/>
      <dgm:spPr/>
      <dgm:t>
        <a:bodyPr/>
        <a:lstStyle/>
        <a:p>
          <a:endParaRPr lang="es-ES"/>
        </a:p>
      </dgm:t>
    </dgm:pt>
    <dgm:pt modelId="{310074BA-C45E-410B-B2E3-BB6646B18E38}" type="sibTrans" cxnId="{8EF90D1C-CB71-4F1B-8A76-A7A40EE188E0}">
      <dgm:prSet/>
      <dgm:spPr/>
      <dgm:t>
        <a:bodyPr/>
        <a:lstStyle/>
        <a:p>
          <a:endParaRPr lang="es-ES"/>
        </a:p>
      </dgm:t>
    </dgm:pt>
    <dgm:pt modelId="{3968CC44-441A-49C8-A521-3B42235AAB77}" type="pres">
      <dgm:prSet presAssocID="{C051F5E1-3954-41F4-9A62-8EF0F22AB894}" presName="diagram" presStyleCnt="0">
        <dgm:presLayoutVars>
          <dgm:dir/>
          <dgm:resizeHandles val="exact"/>
        </dgm:presLayoutVars>
      </dgm:prSet>
      <dgm:spPr/>
      <dgm:t>
        <a:bodyPr/>
        <a:lstStyle/>
        <a:p>
          <a:endParaRPr lang="es-CO"/>
        </a:p>
      </dgm:t>
    </dgm:pt>
    <dgm:pt modelId="{EDAADBDD-9495-4A29-8373-993A5BB91DD8}" type="pres">
      <dgm:prSet presAssocID="{CF6206C4-6C3F-4C97-B055-17CC237CAEC7}" presName="node" presStyleLbl="node1" presStyleIdx="0" presStyleCnt="2">
        <dgm:presLayoutVars>
          <dgm:bulletEnabled val="1"/>
        </dgm:presLayoutVars>
      </dgm:prSet>
      <dgm:spPr/>
      <dgm:t>
        <a:bodyPr/>
        <a:lstStyle/>
        <a:p>
          <a:endParaRPr lang="es-CO"/>
        </a:p>
      </dgm:t>
    </dgm:pt>
    <dgm:pt modelId="{66D948CA-9C38-4E95-942A-CE360E0BFC58}" type="pres">
      <dgm:prSet presAssocID="{E5BFDBC5-4D5F-4C94-88A4-AA4F86CFDA8C}" presName="sibTrans" presStyleCnt="0"/>
      <dgm:spPr/>
    </dgm:pt>
    <dgm:pt modelId="{3A0B012B-B34A-4277-9229-2AE616636384}" type="pres">
      <dgm:prSet presAssocID="{CF408D24-2EEB-4CCA-9E38-60442FEF0642}" presName="node" presStyleLbl="node1" presStyleIdx="1" presStyleCnt="2">
        <dgm:presLayoutVars>
          <dgm:bulletEnabled val="1"/>
        </dgm:presLayoutVars>
      </dgm:prSet>
      <dgm:spPr/>
      <dgm:t>
        <a:bodyPr/>
        <a:lstStyle/>
        <a:p>
          <a:endParaRPr lang="es-CO"/>
        </a:p>
      </dgm:t>
    </dgm:pt>
  </dgm:ptLst>
  <dgm:cxnLst>
    <dgm:cxn modelId="{56EE24A2-CA69-412F-8F60-456A42D461C6}" type="presOf" srcId="{C051F5E1-3954-41F4-9A62-8EF0F22AB894}" destId="{3968CC44-441A-49C8-A521-3B42235AAB77}" srcOrd="0" destOrd="0" presId="urn:microsoft.com/office/officeart/2005/8/layout/default"/>
    <dgm:cxn modelId="{0EE3E787-4A72-474B-9F96-204FD643F5DA}" type="presOf" srcId="{CF408D24-2EEB-4CCA-9E38-60442FEF0642}" destId="{3A0B012B-B34A-4277-9229-2AE616636384}" srcOrd="0" destOrd="0" presId="urn:microsoft.com/office/officeart/2005/8/layout/default"/>
    <dgm:cxn modelId="{3F1FC5A0-A661-4988-B1D3-95E7BCE3CBA1}" type="presOf" srcId="{CF6206C4-6C3F-4C97-B055-17CC237CAEC7}" destId="{EDAADBDD-9495-4A29-8373-993A5BB91DD8}" srcOrd="0" destOrd="0" presId="urn:microsoft.com/office/officeart/2005/8/layout/default"/>
    <dgm:cxn modelId="{CA4B4B2E-1164-4238-BF56-AF0DEF9ED5EC}" srcId="{C051F5E1-3954-41F4-9A62-8EF0F22AB894}" destId="{CF6206C4-6C3F-4C97-B055-17CC237CAEC7}" srcOrd="0" destOrd="0" parTransId="{6B2C1F0C-131B-459D-9FF2-71DA56AD2BE9}" sibTransId="{E5BFDBC5-4D5F-4C94-88A4-AA4F86CFDA8C}"/>
    <dgm:cxn modelId="{8EF90D1C-CB71-4F1B-8A76-A7A40EE188E0}" srcId="{C051F5E1-3954-41F4-9A62-8EF0F22AB894}" destId="{CF408D24-2EEB-4CCA-9E38-60442FEF0642}" srcOrd="1" destOrd="0" parTransId="{BB523E95-100E-48F7-A84D-A2E4A948A45A}" sibTransId="{310074BA-C45E-410B-B2E3-BB6646B18E38}"/>
    <dgm:cxn modelId="{23353E09-2F27-4732-B092-F226A869F21A}" type="presParOf" srcId="{3968CC44-441A-49C8-A521-3B42235AAB77}" destId="{EDAADBDD-9495-4A29-8373-993A5BB91DD8}" srcOrd="0" destOrd="0" presId="urn:microsoft.com/office/officeart/2005/8/layout/default"/>
    <dgm:cxn modelId="{9499EFEF-3650-4042-B4F9-D4DE822FD2F8}" type="presParOf" srcId="{3968CC44-441A-49C8-A521-3B42235AAB77}" destId="{66D948CA-9C38-4E95-942A-CE360E0BFC58}" srcOrd="1" destOrd="0" presId="urn:microsoft.com/office/officeart/2005/8/layout/default"/>
    <dgm:cxn modelId="{DE1FCC8E-ECF2-4EC1-84E4-26D9D87B3E60}" type="presParOf" srcId="{3968CC44-441A-49C8-A521-3B42235AAB77}" destId="{3A0B012B-B34A-4277-9229-2AE616636384}"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578B94B-2BB8-4728-B15D-9D0086A808CD}"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s-ES"/>
        </a:p>
      </dgm:t>
    </dgm:pt>
    <dgm:pt modelId="{5C37FBE4-136E-48E8-96B1-5CA2B741F64C}">
      <dgm:prSet/>
      <dgm:spPr/>
      <dgm:t>
        <a:bodyPr/>
        <a:lstStyle/>
        <a:p>
          <a:pPr rtl="0"/>
          <a:r>
            <a:rPr lang="es-ES"/>
            <a:t>Los minoristas venden directamente a los usuarios finales a través de una tienda física y / o sitio web. </a:t>
          </a:r>
        </a:p>
      </dgm:t>
    </dgm:pt>
    <dgm:pt modelId="{18572EA5-EE5F-43B3-9628-6CDC19CE9969}" type="parTrans" cxnId="{3175DA4F-D252-48DC-86F9-B3C7E6280292}">
      <dgm:prSet/>
      <dgm:spPr/>
      <dgm:t>
        <a:bodyPr/>
        <a:lstStyle/>
        <a:p>
          <a:endParaRPr lang="es-ES"/>
        </a:p>
      </dgm:t>
    </dgm:pt>
    <dgm:pt modelId="{02D7510A-E143-4AC2-BEBC-83A346BBFF53}" type="sibTrans" cxnId="{3175DA4F-D252-48DC-86F9-B3C7E6280292}">
      <dgm:prSet/>
      <dgm:spPr/>
      <dgm:t>
        <a:bodyPr/>
        <a:lstStyle/>
        <a:p>
          <a:endParaRPr lang="es-ES"/>
        </a:p>
      </dgm:t>
    </dgm:pt>
    <dgm:pt modelId="{E2085EFB-FAC4-4939-B229-0D2447397AC2}">
      <dgm:prSet/>
      <dgm:spPr/>
      <dgm:t>
        <a:bodyPr/>
        <a:lstStyle/>
        <a:p>
          <a:pPr rtl="0"/>
          <a:r>
            <a:rPr lang="es-ES"/>
            <a:t>Dependiendo del enfoque de la tienda, los representantes de ventas pueden o no tener una amplia capacitación y conocimiento sobre los productos individuales que venden. </a:t>
          </a:r>
        </a:p>
      </dgm:t>
    </dgm:pt>
    <dgm:pt modelId="{85502A4F-D204-4A72-8CAF-4E40C7AAF83F}" type="parTrans" cxnId="{F280D09B-BDD6-4487-B3EF-2510D0EED4A2}">
      <dgm:prSet/>
      <dgm:spPr/>
      <dgm:t>
        <a:bodyPr/>
        <a:lstStyle/>
        <a:p>
          <a:endParaRPr lang="es-ES"/>
        </a:p>
      </dgm:t>
    </dgm:pt>
    <dgm:pt modelId="{5DD4FB73-8DDF-4FDF-BAEF-F99A977CD34F}" type="sibTrans" cxnId="{F280D09B-BDD6-4487-B3EF-2510D0EED4A2}">
      <dgm:prSet/>
      <dgm:spPr/>
      <dgm:t>
        <a:bodyPr/>
        <a:lstStyle/>
        <a:p>
          <a:endParaRPr lang="es-ES"/>
        </a:p>
      </dgm:t>
    </dgm:pt>
    <dgm:pt modelId="{2739E1D1-3AA1-475B-97A0-280A36296350}" type="pres">
      <dgm:prSet presAssocID="{5578B94B-2BB8-4728-B15D-9D0086A808CD}" presName="diagram" presStyleCnt="0">
        <dgm:presLayoutVars>
          <dgm:dir/>
          <dgm:resizeHandles val="exact"/>
        </dgm:presLayoutVars>
      </dgm:prSet>
      <dgm:spPr/>
      <dgm:t>
        <a:bodyPr/>
        <a:lstStyle/>
        <a:p>
          <a:endParaRPr lang="es-CO"/>
        </a:p>
      </dgm:t>
    </dgm:pt>
    <dgm:pt modelId="{EA45DD61-C35E-4D3C-BAA3-E27839CF9C29}" type="pres">
      <dgm:prSet presAssocID="{5C37FBE4-136E-48E8-96B1-5CA2B741F64C}" presName="node" presStyleLbl="node1" presStyleIdx="0" presStyleCnt="2">
        <dgm:presLayoutVars>
          <dgm:bulletEnabled val="1"/>
        </dgm:presLayoutVars>
      </dgm:prSet>
      <dgm:spPr/>
      <dgm:t>
        <a:bodyPr/>
        <a:lstStyle/>
        <a:p>
          <a:endParaRPr lang="es-CO"/>
        </a:p>
      </dgm:t>
    </dgm:pt>
    <dgm:pt modelId="{51100E8D-C5C2-4576-9AC0-AE926D7D3C56}" type="pres">
      <dgm:prSet presAssocID="{02D7510A-E143-4AC2-BEBC-83A346BBFF53}" presName="sibTrans" presStyleCnt="0"/>
      <dgm:spPr/>
    </dgm:pt>
    <dgm:pt modelId="{93682578-01CC-49C6-907F-814A1DEED61D}" type="pres">
      <dgm:prSet presAssocID="{E2085EFB-FAC4-4939-B229-0D2447397AC2}" presName="node" presStyleLbl="node1" presStyleIdx="1" presStyleCnt="2">
        <dgm:presLayoutVars>
          <dgm:bulletEnabled val="1"/>
        </dgm:presLayoutVars>
      </dgm:prSet>
      <dgm:spPr/>
      <dgm:t>
        <a:bodyPr/>
        <a:lstStyle/>
        <a:p>
          <a:endParaRPr lang="es-CO"/>
        </a:p>
      </dgm:t>
    </dgm:pt>
  </dgm:ptLst>
  <dgm:cxnLst>
    <dgm:cxn modelId="{F280D09B-BDD6-4487-B3EF-2510D0EED4A2}" srcId="{5578B94B-2BB8-4728-B15D-9D0086A808CD}" destId="{E2085EFB-FAC4-4939-B229-0D2447397AC2}" srcOrd="1" destOrd="0" parTransId="{85502A4F-D204-4A72-8CAF-4E40C7AAF83F}" sibTransId="{5DD4FB73-8DDF-4FDF-BAEF-F99A977CD34F}"/>
    <dgm:cxn modelId="{3175DA4F-D252-48DC-86F9-B3C7E6280292}" srcId="{5578B94B-2BB8-4728-B15D-9D0086A808CD}" destId="{5C37FBE4-136E-48E8-96B1-5CA2B741F64C}" srcOrd="0" destOrd="0" parTransId="{18572EA5-EE5F-43B3-9628-6CDC19CE9969}" sibTransId="{02D7510A-E143-4AC2-BEBC-83A346BBFF53}"/>
    <dgm:cxn modelId="{398F726B-214F-4827-9036-773F60E028B6}" type="presOf" srcId="{5C37FBE4-136E-48E8-96B1-5CA2B741F64C}" destId="{EA45DD61-C35E-4D3C-BAA3-E27839CF9C29}" srcOrd="0" destOrd="0" presId="urn:microsoft.com/office/officeart/2005/8/layout/default"/>
    <dgm:cxn modelId="{88216B43-A8C5-43F8-AD3C-50EFD90F2DFB}" type="presOf" srcId="{5578B94B-2BB8-4728-B15D-9D0086A808CD}" destId="{2739E1D1-3AA1-475B-97A0-280A36296350}" srcOrd="0" destOrd="0" presId="urn:microsoft.com/office/officeart/2005/8/layout/default"/>
    <dgm:cxn modelId="{7F22BBCC-096C-4613-B30D-902B1075D8AF}" type="presOf" srcId="{E2085EFB-FAC4-4939-B229-0D2447397AC2}" destId="{93682578-01CC-49C6-907F-814A1DEED61D}" srcOrd="0" destOrd="0" presId="urn:microsoft.com/office/officeart/2005/8/layout/default"/>
    <dgm:cxn modelId="{862721F6-B3DC-4DCA-9BBC-070D828A52E7}" type="presParOf" srcId="{2739E1D1-3AA1-475B-97A0-280A36296350}" destId="{EA45DD61-C35E-4D3C-BAA3-E27839CF9C29}" srcOrd="0" destOrd="0" presId="urn:microsoft.com/office/officeart/2005/8/layout/default"/>
    <dgm:cxn modelId="{F5D7D334-5BC7-4E03-8F92-3C2115087B68}" type="presParOf" srcId="{2739E1D1-3AA1-475B-97A0-280A36296350}" destId="{51100E8D-C5C2-4576-9AC0-AE926D7D3C56}" srcOrd="1" destOrd="0" presId="urn:microsoft.com/office/officeart/2005/8/layout/default"/>
    <dgm:cxn modelId="{05422133-2F60-43C3-BE84-C44FB0D4D606}" type="presParOf" srcId="{2739E1D1-3AA1-475B-97A0-280A36296350}" destId="{93682578-01CC-49C6-907F-814A1DEED61D}"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05B2C1B-10A4-4737-A6EB-4E82F504ED6D}"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es-ES"/>
        </a:p>
      </dgm:t>
    </dgm:pt>
    <dgm:pt modelId="{96C4566F-FBE7-4478-8DEB-CD2B7DC51595}">
      <dgm:prSet/>
      <dgm:spPr/>
      <dgm:t>
        <a:bodyPr/>
        <a:lstStyle/>
        <a:p>
          <a:pPr rtl="0"/>
          <a:r>
            <a:rPr lang="es-ES" b="1">
              <a:solidFill>
                <a:schemeClr val="tx2">
                  <a:lumMod val="50000"/>
                </a:schemeClr>
              </a:solidFill>
            </a:rPr>
            <a:t>Puede vender directamente a un minorista; también puede venderle a un distribuidor que venda a varios minoristas. </a:t>
          </a:r>
        </a:p>
      </dgm:t>
    </dgm:pt>
    <dgm:pt modelId="{4B2FC2FF-3755-495C-B305-51EAF4F44154}" type="parTrans" cxnId="{913B4E65-B638-4635-A2DD-8D818891F305}">
      <dgm:prSet/>
      <dgm:spPr/>
      <dgm:t>
        <a:bodyPr/>
        <a:lstStyle/>
        <a:p>
          <a:endParaRPr lang="es-ES" b="1">
            <a:solidFill>
              <a:schemeClr val="tx2">
                <a:lumMod val="50000"/>
              </a:schemeClr>
            </a:solidFill>
          </a:endParaRPr>
        </a:p>
      </dgm:t>
    </dgm:pt>
    <dgm:pt modelId="{334F83D7-C9C6-4CCF-9E53-81186C4E89E3}" type="sibTrans" cxnId="{913B4E65-B638-4635-A2DD-8D818891F305}">
      <dgm:prSet/>
      <dgm:spPr/>
      <dgm:t>
        <a:bodyPr/>
        <a:lstStyle/>
        <a:p>
          <a:endParaRPr lang="es-ES" b="1">
            <a:solidFill>
              <a:schemeClr val="tx2">
                <a:lumMod val="50000"/>
              </a:schemeClr>
            </a:solidFill>
          </a:endParaRPr>
        </a:p>
      </dgm:t>
    </dgm:pt>
    <dgm:pt modelId="{C6FB0262-8713-4944-A614-98C546574BBD}">
      <dgm:prSet/>
      <dgm:spPr/>
      <dgm:t>
        <a:bodyPr/>
        <a:lstStyle/>
        <a:p>
          <a:pPr rtl="0"/>
          <a:r>
            <a:rPr lang="es-ES" b="1">
              <a:solidFill>
                <a:schemeClr val="tx2">
                  <a:lumMod val="50000"/>
                </a:schemeClr>
              </a:solidFill>
            </a:rPr>
            <a:t>Puede vender productos o servicios a través de un minorista, si el comercio minorista es una buena forma de llegar a sus usuarios finales. </a:t>
          </a:r>
        </a:p>
      </dgm:t>
    </dgm:pt>
    <dgm:pt modelId="{7C567B43-B68D-4939-BAD3-9902D6E2B1B2}" type="parTrans" cxnId="{B5586AE9-C3FB-4232-AD9A-0E8E02C14042}">
      <dgm:prSet/>
      <dgm:spPr/>
      <dgm:t>
        <a:bodyPr/>
        <a:lstStyle/>
        <a:p>
          <a:endParaRPr lang="es-ES" b="1">
            <a:solidFill>
              <a:schemeClr val="tx2">
                <a:lumMod val="50000"/>
              </a:schemeClr>
            </a:solidFill>
          </a:endParaRPr>
        </a:p>
      </dgm:t>
    </dgm:pt>
    <dgm:pt modelId="{507108B4-BFD2-44CB-8527-9E3F15C70BC9}" type="sibTrans" cxnId="{B5586AE9-C3FB-4232-AD9A-0E8E02C14042}">
      <dgm:prSet/>
      <dgm:spPr/>
      <dgm:t>
        <a:bodyPr/>
        <a:lstStyle/>
        <a:p>
          <a:endParaRPr lang="es-ES" b="1">
            <a:solidFill>
              <a:schemeClr val="tx2">
                <a:lumMod val="50000"/>
              </a:schemeClr>
            </a:solidFill>
          </a:endParaRPr>
        </a:p>
      </dgm:t>
    </dgm:pt>
    <dgm:pt modelId="{EAA3D8E7-C83F-4432-9165-9E9D0E0CF575}">
      <dgm:prSet/>
      <dgm:spPr/>
      <dgm:t>
        <a:bodyPr/>
        <a:lstStyle/>
        <a:p>
          <a:pPr rtl="0"/>
          <a:r>
            <a:rPr lang="es-ES" b="1" dirty="0">
              <a:solidFill>
                <a:schemeClr val="bg1"/>
              </a:solidFill>
            </a:rPr>
            <a:t>Sea creativo al pensar en estas oportunidades. Es posible que pueda configurar una tienda dentro de la tienda, ofrecer servicios a los clientes del minorista y / o ejecutar una amplia variedad de promociones.</a:t>
          </a:r>
        </a:p>
      </dgm:t>
    </dgm:pt>
    <dgm:pt modelId="{0C629983-E704-4D8A-954C-2891F2247B92}" type="parTrans" cxnId="{DF5D1E74-9F6E-4476-B435-0C28450FEFA3}">
      <dgm:prSet/>
      <dgm:spPr/>
      <dgm:t>
        <a:bodyPr/>
        <a:lstStyle/>
        <a:p>
          <a:endParaRPr lang="es-ES" b="1">
            <a:solidFill>
              <a:schemeClr val="tx2">
                <a:lumMod val="50000"/>
              </a:schemeClr>
            </a:solidFill>
          </a:endParaRPr>
        </a:p>
      </dgm:t>
    </dgm:pt>
    <dgm:pt modelId="{5192D8CC-EB88-4F77-8884-8210950F157C}" type="sibTrans" cxnId="{DF5D1E74-9F6E-4476-B435-0C28450FEFA3}">
      <dgm:prSet/>
      <dgm:spPr/>
      <dgm:t>
        <a:bodyPr/>
        <a:lstStyle/>
        <a:p>
          <a:endParaRPr lang="es-ES" b="1">
            <a:solidFill>
              <a:schemeClr val="tx2">
                <a:lumMod val="50000"/>
              </a:schemeClr>
            </a:solidFill>
          </a:endParaRPr>
        </a:p>
      </dgm:t>
    </dgm:pt>
    <dgm:pt modelId="{8AE4600B-C429-4888-9EC1-89B9007C934C}" type="pres">
      <dgm:prSet presAssocID="{B05B2C1B-10A4-4737-A6EB-4E82F504ED6D}" presName="linear" presStyleCnt="0">
        <dgm:presLayoutVars>
          <dgm:animLvl val="lvl"/>
          <dgm:resizeHandles val="exact"/>
        </dgm:presLayoutVars>
      </dgm:prSet>
      <dgm:spPr/>
      <dgm:t>
        <a:bodyPr/>
        <a:lstStyle/>
        <a:p>
          <a:endParaRPr lang="es-CO"/>
        </a:p>
      </dgm:t>
    </dgm:pt>
    <dgm:pt modelId="{2557FDC9-B152-40C6-A303-C6C6EA1216AA}" type="pres">
      <dgm:prSet presAssocID="{96C4566F-FBE7-4478-8DEB-CD2B7DC51595}" presName="parentText" presStyleLbl="node1" presStyleIdx="0" presStyleCnt="3">
        <dgm:presLayoutVars>
          <dgm:chMax val="0"/>
          <dgm:bulletEnabled val="1"/>
        </dgm:presLayoutVars>
      </dgm:prSet>
      <dgm:spPr/>
      <dgm:t>
        <a:bodyPr/>
        <a:lstStyle/>
        <a:p>
          <a:endParaRPr lang="es-CO"/>
        </a:p>
      </dgm:t>
    </dgm:pt>
    <dgm:pt modelId="{2816C90D-E4C7-4FBA-AF76-95F1B6DD3C99}" type="pres">
      <dgm:prSet presAssocID="{334F83D7-C9C6-4CCF-9E53-81186C4E89E3}" presName="spacer" presStyleCnt="0"/>
      <dgm:spPr/>
    </dgm:pt>
    <dgm:pt modelId="{E7F8E8B2-87BD-4B63-9874-29727C72283A}" type="pres">
      <dgm:prSet presAssocID="{C6FB0262-8713-4944-A614-98C546574BBD}" presName="parentText" presStyleLbl="node1" presStyleIdx="1" presStyleCnt="3">
        <dgm:presLayoutVars>
          <dgm:chMax val="0"/>
          <dgm:bulletEnabled val="1"/>
        </dgm:presLayoutVars>
      </dgm:prSet>
      <dgm:spPr/>
      <dgm:t>
        <a:bodyPr/>
        <a:lstStyle/>
        <a:p>
          <a:endParaRPr lang="es-CO"/>
        </a:p>
      </dgm:t>
    </dgm:pt>
    <dgm:pt modelId="{EBF9F0DF-68D1-4E68-97A0-0C1B19512C84}" type="pres">
      <dgm:prSet presAssocID="{507108B4-BFD2-44CB-8527-9E3F15C70BC9}" presName="spacer" presStyleCnt="0"/>
      <dgm:spPr/>
    </dgm:pt>
    <dgm:pt modelId="{43DD6FBA-A00F-49AC-8ABD-0DABEE64EBE9}" type="pres">
      <dgm:prSet presAssocID="{EAA3D8E7-C83F-4432-9165-9E9D0E0CF575}" presName="parentText" presStyleLbl="node1" presStyleIdx="2" presStyleCnt="3">
        <dgm:presLayoutVars>
          <dgm:chMax val="0"/>
          <dgm:bulletEnabled val="1"/>
        </dgm:presLayoutVars>
      </dgm:prSet>
      <dgm:spPr/>
      <dgm:t>
        <a:bodyPr/>
        <a:lstStyle/>
        <a:p>
          <a:endParaRPr lang="es-CO"/>
        </a:p>
      </dgm:t>
    </dgm:pt>
  </dgm:ptLst>
  <dgm:cxnLst>
    <dgm:cxn modelId="{148609DA-472C-4DEC-BFEF-6B82090FD972}" type="presOf" srcId="{EAA3D8E7-C83F-4432-9165-9E9D0E0CF575}" destId="{43DD6FBA-A00F-49AC-8ABD-0DABEE64EBE9}" srcOrd="0" destOrd="0" presId="urn:microsoft.com/office/officeart/2005/8/layout/vList2"/>
    <dgm:cxn modelId="{D382F951-A9FB-40F1-A17B-AB9AF255AAF2}" type="presOf" srcId="{96C4566F-FBE7-4478-8DEB-CD2B7DC51595}" destId="{2557FDC9-B152-40C6-A303-C6C6EA1216AA}" srcOrd="0" destOrd="0" presId="urn:microsoft.com/office/officeart/2005/8/layout/vList2"/>
    <dgm:cxn modelId="{B5586AE9-C3FB-4232-AD9A-0E8E02C14042}" srcId="{B05B2C1B-10A4-4737-A6EB-4E82F504ED6D}" destId="{C6FB0262-8713-4944-A614-98C546574BBD}" srcOrd="1" destOrd="0" parTransId="{7C567B43-B68D-4939-BAD3-9902D6E2B1B2}" sibTransId="{507108B4-BFD2-44CB-8527-9E3F15C70BC9}"/>
    <dgm:cxn modelId="{DAF417CA-DC95-4EE2-848E-37EA27528FFC}" type="presOf" srcId="{C6FB0262-8713-4944-A614-98C546574BBD}" destId="{E7F8E8B2-87BD-4B63-9874-29727C72283A}" srcOrd="0" destOrd="0" presId="urn:microsoft.com/office/officeart/2005/8/layout/vList2"/>
    <dgm:cxn modelId="{96D1EE3E-BB06-42F6-9DA3-BDB00E58006D}" type="presOf" srcId="{B05B2C1B-10A4-4737-A6EB-4E82F504ED6D}" destId="{8AE4600B-C429-4888-9EC1-89B9007C934C}" srcOrd="0" destOrd="0" presId="urn:microsoft.com/office/officeart/2005/8/layout/vList2"/>
    <dgm:cxn modelId="{DF5D1E74-9F6E-4476-B435-0C28450FEFA3}" srcId="{B05B2C1B-10A4-4737-A6EB-4E82F504ED6D}" destId="{EAA3D8E7-C83F-4432-9165-9E9D0E0CF575}" srcOrd="2" destOrd="0" parTransId="{0C629983-E704-4D8A-954C-2891F2247B92}" sibTransId="{5192D8CC-EB88-4F77-8884-8210950F157C}"/>
    <dgm:cxn modelId="{913B4E65-B638-4635-A2DD-8D818891F305}" srcId="{B05B2C1B-10A4-4737-A6EB-4E82F504ED6D}" destId="{96C4566F-FBE7-4478-8DEB-CD2B7DC51595}" srcOrd="0" destOrd="0" parTransId="{4B2FC2FF-3755-495C-B305-51EAF4F44154}" sibTransId="{334F83D7-C9C6-4CCF-9E53-81186C4E89E3}"/>
    <dgm:cxn modelId="{E0AF464F-4790-4CC6-8D0E-21388AED1D93}" type="presParOf" srcId="{8AE4600B-C429-4888-9EC1-89B9007C934C}" destId="{2557FDC9-B152-40C6-A303-C6C6EA1216AA}" srcOrd="0" destOrd="0" presId="urn:microsoft.com/office/officeart/2005/8/layout/vList2"/>
    <dgm:cxn modelId="{9D4E2527-9238-4EA6-BCEB-6C23F5DCBDCD}" type="presParOf" srcId="{8AE4600B-C429-4888-9EC1-89B9007C934C}" destId="{2816C90D-E4C7-4FBA-AF76-95F1B6DD3C99}" srcOrd="1" destOrd="0" presId="urn:microsoft.com/office/officeart/2005/8/layout/vList2"/>
    <dgm:cxn modelId="{F6486799-7BD9-4D4E-B776-0B2EB215ED88}" type="presParOf" srcId="{8AE4600B-C429-4888-9EC1-89B9007C934C}" destId="{E7F8E8B2-87BD-4B63-9874-29727C72283A}" srcOrd="2" destOrd="0" presId="urn:microsoft.com/office/officeart/2005/8/layout/vList2"/>
    <dgm:cxn modelId="{07334B3D-74E8-422E-BEC7-96B9BF799A0D}" type="presParOf" srcId="{8AE4600B-C429-4888-9EC1-89B9007C934C}" destId="{EBF9F0DF-68D1-4E68-97A0-0C1B19512C84}" srcOrd="3" destOrd="0" presId="urn:microsoft.com/office/officeart/2005/8/layout/vList2"/>
    <dgm:cxn modelId="{4B9A3DAE-B1EA-4F96-BC3F-B144661D24F2}" type="presParOf" srcId="{8AE4600B-C429-4888-9EC1-89B9007C934C}" destId="{43DD6FBA-A00F-49AC-8ABD-0DABEE64EBE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60F2958-68AB-4B25-99F7-F951778CACE5}" type="doc">
      <dgm:prSet loTypeId="urn:microsoft.com/office/officeart/2005/8/layout/vList2" loCatId="list" qsTypeId="urn:microsoft.com/office/officeart/2005/8/quickstyle/3d1" qsCatId="3D" csTypeId="urn:microsoft.com/office/officeart/2005/8/colors/colorful5" csCatId="colorful" phldr="1"/>
      <dgm:spPr/>
      <dgm:t>
        <a:bodyPr/>
        <a:lstStyle/>
        <a:p>
          <a:endParaRPr lang="es-ES"/>
        </a:p>
      </dgm:t>
    </dgm:pt>
    <dgm:pt modelId="{2B9C4C18-9BD8-4AA1-8021-36723E1EFF04}">
      <dgm:prSet/>
      <dgm:spPr/>
      <dgm:t>
        <a:bodyPr/>
        <a:lstStyle/>
        <a:p>
          <a:pPr rtl="0"/>
          <a:r>
            <a:rPr lang="es-ES" dirty="0"/>
            <a:t>Venta directamente a los usuarios finales desde el sitio web.</a:t>
          </a:r>
        </a:p>
      </dgm:t>
    </dgm:pt>
    <dgm:pt modelId="{544A2B29-B561-4803-B5B1-A816782D1EF7}" type="parTrans" cxnId="{0059B989-4BFC-4370-A97B-DA413B2934A7}">
      <dgm:prSet/>
      <dgm:spPr/>
      <dgm:t>
        <a:bodyPr/>
        <a:lstStyle/>
        <a:p>
          <a:endParaRPr lang="es-ES"/>
        </a:p>
      </dgm:t>
    </dgm:pt>
    <dgm:pt modelId="{010DE715-7C9D-4173-A438-2D911E2F2468}" type="sibTrans" cxnId="{0059B989-4BFC-4370-A97B-DA413B2934A7}">
      <dgm:prSet/>
      <dgm:spPr/>
      <dgm:t>
        <a:bodyPr/>
        <a:lstStyle/>
        <a:p>
          <a:endParaRPr lang="es-ES"/>
        </a:p>
      </dgm:t>
    </dgm:pt>
    <dgm:pt modelId="{BFAD285E-6C80-4456-9E42-EC23314EA5DA}">
      <dgm:prSet/>
      <dgm:spPr/>
      <dgm:t>
        <a:bodyPr/>
        <a:lstStyle/>
        <a:p>
          <a:pPr rtl="0"/>
          <a:r>
            <a:rPr lang="es-ES"/>
            <a:t>Dado que usted está manejando el procesamiento de pedidos y el inventario, y enviando el producto al usuario final, su sitio web necesitará un motor de comercio electrónico completo que debe integrarse lo más posible en su base de datos de inventario. </a:t>
          </a:r>
        </a:p>
      </dgm:t>
    </dgm:pt>
    <dgm:pt modelId="{9E17ADAB-D47C-4A25-A42A-B4DD79C8F7A7}" type="parTrans" cxnId="{E1EFEF35-C073-4C71-9652-9B2A9D6AA510}">
      <dgm:prSet/>
      <dgm:spPr/>
      <dgm:t>
        <a:bodyPr/>
        <a:lstStyle/>
        <a:p>
          <a:endParaRPr lang="es-ES"/>
        </a:p>
      </dgm:t>
    </dgm:pt>
    <dgm:pt modelId="{74BDBCD9-4AEA-4E67-AF34-2B5A0201D31E}" type="sibTrans" cxnId="{E1EFEF35-C073-4C71-9652-9B2A9D6AA510}">
      <dgm:prSet/>
      <dgm:spPr/>
      <dgm:t>
        <a:bodyPr/>
        <a:lstStyle/>
        <a:p>
          <a:endParaRPr lang="es-ES"/>
        </a:p>
      </dgm:t>
    </dgm:pt>
    <dgm:pt modelId="{BE5A5D76-B392-402A-9FE7-0224AE301499}">
      <dgm:prSet/>
      <dgm:spPr/>
      <dgm:t>
        <a:bodyPr/>
        <a:lstStyle/>
        <a:p>
          <a:pPr rtl="0"/>
          <a:r>
            <a:rPr lang="es-ES"/>
            <a:t>Es posible que también necesite tenerlo integrado a su software de administración de relaciones con los clientes para la administración de cuentas y el servicio al cliente. (CRM) </a:t>
          </a:r>
        </a:p>
      </dgm:t>
    </dgm:pt>
    <dgm:pt modelId="{4AC262B5-E2B1-42A1-BB16-7A22422D62D5}" type="parTrans" cxnId="{85053E46-CCBB-41A9-B6CF-847A3E65D9A7}">
      <dgm:prSet/>
      <dgm:spPr/>
      <dgm:t>
        <a:bodyPr/>
        <a:lstStyle/>
        <a:p>
          <a:endParaRPr lang="es-ES"/>
        </a:p>
      </dgm:t>
    </dgm:pt>
    <dgm:pt modelId="{F8C1DC7E-A5F5-48F5-A839-12E168B0DBBE}" type="sibTrans" cxnId="{85053E46-CCBB-41A9-B6CF-847A3E65D9A7}">
      <dgm:prSet/>
      <dgm:spPr/>
      <dgm:t>
        <a:bodyPr/>
        <a:lstStyle/>
        <a:p>
          <a:endParaRPr lang="es-ES"/>
        </a:p>
      </dgm:t>
    </dgm:pt>
    <dgm:pt modelId="{DFAAC7DD-10F5-4831-B3AD-B2098568C210}" type="pres">
      <dgm:prSet presAssocID="{960F2958-68AB-4B25-99F7-F951778CACE5}" presName="linear" presStyleCnt="0">
        <dgm:presLayoutVars>
          <dgm:animLvl val="lvl"/>
          <dgm:resizeHandles val="exact"/>
        </dgm:presLayoutVars>
      </dgm:prSet>
      <dgm:spPr/>
      <dgm:t>
        <a:bodyPr/>
        <a:lstStyle/>
        <a:p>
          <a:endParaRPr lang="es-CO"/>
        </a:p>
      </dgm:t>
    </dgm:pt>
    <dgm:pt modelId="{522E4804-B87D-4BEB-A61A-B8E348EBF532}" type="pres">
      <dgm:prSet presAssocID="{2B9C4C18-9BD8-4AA1-8021-36723E1EFF04}" presName="parentText" presStyleLbl="node1" presStyleIdx="0" presStyleCnt="3">
        <dgm:presLayoutVars>
          <dgm:chMax val="0"/>
          <dgm:bulletEnabled val="1"/>
        </dgm:presLayoutVars>
      </dgm:prSet>
      <dgm:spPr/>
      <dgm:t>
        <a:bodyPr/>
        <a:lstStyle/>
        <a:p>
          <a:endParaRPr lang="es-CO"/>
        </a:p>
      </dgm:t>
    </dgm:pt>
    <dgm:pt modelId="{34663ABA-56D6-4DA7-B53B-DEDA020C669F}" type="pres">
      <dgm:prSet presAssocID="{010DE715-7C9D-4173-A438-2D911E2F2468}" presName="spacer" presStyleCnt="0"/>
      <dgm:spPr/>
    </dgm:pt>
    <dgm:pt modelId="{C07FFA7E-290E-426B-8456-A143B135F67A}" type="pres">
      <dgm:prSet presAssocID="{BFAD285E-6C80-4456-9E42-EC23314EA5DA}" presName="parentText" presStyleLbl="node1" presStyleIdx="1" presStyleCnt="3">
        <dgm:presLayoutVars>
          <dgm:chMax val="0"/>
          <dgm:bulletEnabled val="1"/>
        </dgm:presLayoutVars>
      </dgm:prSet>
      <dgm:spPr/>
      <dgm:t>
        <a:bodyPr/>
        <a:lstStyle/>
        <a:p>
          <a:endParaRPr lang="es-CO"/>
        </a:p>
      </dgm:t>
    </dgm:pt>
    <dgm:pt modelId="{D61A3CAD-5CEA-48BE-8DA5-9B92268B3E4E}" type="pres">
      <dgm:prSet presAssocID="{74BDBCD9-4AEA-4E67-AF34-2B5A0201D31E}" presName="spacer" presStyleCnt="0"/>
      <dgm:spPr/>
    </dgm:pt>
    <dgm:pt modelId="{D78F3602-73B1-4881-8309-D753B2A1EEB0}" type="pres">
      <dgm:prSet presAssocID="{BE5A5D76-B392-402A-9FE7-0224AE301499}" presName="parentText" presStyleLbl="node1" presStyleIdx="2" presStyleCnt="3">
        <dgm:presLayoutVars>
          <dgm:chMax val="0"/>
          <dgm:bulletEnabled val="1"/>
        </dgm:presLayoutVars>
      </dgm:prSet>
      <dgm:spPr/>
      <dgm:t>
        <a:bodyPr/>
        <a:lstStyle/>
        <a:p>
          <a:endParaRPr lang="es-CO"/>
        </a:p>
      </dgm:t>
    </dgm:pt>
  </dgm:ptLst>
  <dgm:cxnLst>
    <dgm:cxn modelId="{E2B0B107-3139-4AB4-95A7-60F6F25C4088}" type="presOf" srcId="{BE5A5D76-B392-402A-9FE7-0224AE301499}" destId="{D78F3602-73B1-4881-8309-D753B2A1EEB0}" srcOrd="0" destOrd="0" presId="urn:microsoft.com/office/officeart/2005/8/layout/vList2"/>
    <dgm:cxn modelId="{113C1874-A084-4475-A221-6B35AD2B2F0D}" type="presOf" srcId="{BFAD285E-6C80-4456-9E42-EC23314EA5DA}" destId="{C07FFA7E-290E-426B-8456-A143B135F67A}" srcOrd="0" destOrd="0" presId="urn:microsoft.com/office/officeart/2005/8/layout/vList2"/>
    <dgm:cxn modelId="{8F3E7221-DF3B-4859-87C2-A4BB11FD1B0C}" type="presOf" srcId="{960F2958-68AB-4B25-99F7-F951778CACE5}" destId="{DFAAC7DD-10F5-4831-B3AD-B2098568C210}" srcOrd="0" destOrd="0" presId="urn:microsoft.com/office/officeart/2005/8/layout/vList2"/>
    <dgm:cxn modelId="{0059B989-4BFC-4370-A97B-DA413B2934A7}" srcId="{960F2958-68AB-4B25-99F7-F951778CACE5}" destId="{2B9C4C18-9BD8-4AA1-8021-36723E1EFF04}" srcOrd="0" destOrd="0" parTransId="{544A2B29-B561-4803-B5B1-A816782D1EF7}" sibTransId="{010DE715-7C9D-4173-A438-2D911E2F2468}"/>
    <dgm:cxn modelId="{85053E46-CCBB-41A9-B6CF-847A3E65D9A7}" srcId="{960F2958-68AB-4B25-99F7-F951778CACE5}" destId="{BE5A5D76-B392-402A-9FE7-0224AE301499}" srcOrd="2" destOrd="0" parTransId="{4AC262B5-E2B1-42A1-BB16-7A22422D62D5}" sibTransId="{F8C1DC7E-A5F5-48F5-A839-12E168B0DBBE}"/>
    <dgm:cxn modelId="{E1EFEF35-C073-4C71-9652-9B2A9D6AA510}" srcId="{960F2958-68AB-4B25-99F7-F951778CACE5}" destId="{BFAD285E-6C80-4456-9E42-EC23314EA5DA}" srcOrd="1" destOrd="0" parTransId="{9E17ADAB-D47C-4A25-A42A-B4DD79C8F7A7}" sibTransId="{74BDBCD9-4AEA-4E67-AF34-2B5A0201D31E}"/>
    <dgm:cxn modelId="{55294CCC-6FB3-45B9-AF47-08B0692D38AA}" type="presOf" srcId="{2B9C4C18-9BD8-4AA1-8021-36723E1EFF04}" destId="{522E4804-B87D-4BEB-A61A-B8E348EBF532}" srcOrd="0" destOrd="0" presId="urn:microsoft.com/office/officeart/2005/8/layout/vList2"/>
    <dgm:cxn modelId="{895FCFC8-34F0-4D6C-874C-15C581FA2F7C}" type="presParOf" srcId="{DFAAC7DD-10F5-4831-B3AD-B2098568C210}" destId="{522E4804-B87D-4BEB-A61A-B8E348EBF532}" srcOrd="0" destOrd="0" presId="urn:microsoft.com/office/officeart/2005/8/layout/vList2"/>
    <dgm:cxn modelId="{0D8299CA-28C1-4DE1-A812-05352B5D6430}" type="presParOf" srcId="{DFAAC7DD-10F5-4831-B3AD-B2098568C210}" destId="{34663ABA-56D6-4DA7-B53B-DEDA020C669F}" srcOrd="1" destOrd="0" presId="urn:microsoft.com/office/officeart/2005/8/layout/vList2"/>
    <dgm:cxn modelId="{241F814D-A3B9-4BB8-9E5B-8217949E0AC4}" type="presParOf" srcId="{DFAAC7DD-10F5-4831-B3AD-B2098568C210}" destId="{C07FFA7E-290E-426B-8456-A143B135F67A}" srcOrd="2" destOrd="0" presId="urn:microsoft.com/office/officeart/2005/8/layout/vList2"/>
    <dgm:cxn modelId="{3E13E83D-897D-47FE-A281-72EBBA4C54F4}" type="presParOf" srcId="{DFAAC7DD-10F5-4831-B3AD-B2098568C210}" destId="{D61A3CAD-5CEA-48BE-8DA5-9B92268B3E4E}" srcOrd="3" destOrd="0" presId="urn:microsoft.com/office/officeart/2005/8/layout/vList2"/>
    <dgm:cxn modelId="{9A739C30-BB99-435A-B5FB-988DAE572D02}" type="presParOf" srcId="{DFAAC7DD-10F5-4831-B3AD-B2098568C210}" destId="{D78F3602-73B1-4881-8309-D753B2A1EEB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02A9057-52B7-4A3C-A645-E49E4006B4DC}" type="doc">
      <dgm:prSet loTypeId="urn:microsoft.com/office/officeart/2005/8/layout/hProcess9" loCatId="process" qsTypeId="urn:microsoft.com/office/officeart/2005/8/quickstyle/3d1" qsCatId="3D" csTypeId="urn:microsoft.com/office/officeart/2005/8/colors/colorful4" csCatId="colorful" phldr="1"/>
      <dgm:spPr/>
      <dgm:t>
        <a:bodyPr/>
        <a:lstStyle/>
        <a:p>
          <a:endParaRPr lang="es-ES"/>
        </a:p>
      </dgm:t>
    </dgm:pt>
    <dgm:pt modelId="{23B6A745-EE1A-4148-8D41-26CBE1C917B3}">
      <dgm:prSet custT="1"/>
      <dgm:spPr>
        <a:gradFill rotWithShape="0">
          <a:gsLst>
            <a:gs pos="0">
              <a:schemeClr val="accent4">
                <a:hueOff val="0"/>
                <a:satOff val="0"/>
                <a:lumOff val="0"/>
                <a:satMod val="103000"/>
                <a:lumMod val="102000"/>
                <a:tint val="94000"/>
                <a:alpha val="30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gradFill>
      </dgm:spPr>
      <dgm:t>
        <a:bodyPr/>
        <a:lstStyle/>
        <a:p>
          <a:pPr rtl="0"/>
          <a:r>
            <a:rPr lang="es-ES" sz="1800" b="1" dirty="0">
              <a:solidFill>
                <a:schemeClr val="tx2">
                  <a:lumMod val="50000"/>
                </a:schemeClr>
              </a:solidFill>
            </a:rPr>
            <a:t>En términos simples, el </a:t>
          </a:r>
          <a:r>
            <a:rPr lang="es-ES" sz="1800" b="1" dirty="0" err="1">
              <a:solidFill>
                <a:schemeClr val="tx2">
                  <a:lumMod val="50000"/>
                </a:schemeClr>
              </a:solidFill>
            </a:rPr>
            <a:t>trade</a:t>
          </a:r>
          <a:r>
            <a:rPr lang="es-ES" sz="1800" b="1" dirty="0">
              <a:solidFill>
                <a:schemeClr val="tx2">
                  <a:lumMod val="50000"/>
                </a:schemeClr>
              </a:solidFill>
            </a:rPr>
            <a:t> marketing es el marketing dirigido a los canales de distribución.</a:t>
          </a:r>
        </a:p>
      </dgm:t>
    </dgm:pt>
    <dgm:pt modelId="{3E1FC5EF-5473-4DDA-AAD8-8F3FF3870776}" type="parTrans" cxnId="{A87D4B88-50BE-4D44-9A10-CC790E770470}">
      <dgm:prSet/>
      <dgm:spPr/>
      <dgm:t>
        <a:bodyPr/>
        <a:lstStyle/>
        <a:p>
          <a:endParaRPr lang="es-ES"/>
        </a:p>
      </dgm:t>
    </dgm:pt>
    <dgm:pt modelId="{6CB408F8-CC2F-4595-B05A-3B067C8A5F31}" type="sibTrans" cxnId="{A87D4B88-50BE-4D44-9A10-CC790E770470}">
      <dgm:prSet/>
      <dgm:spPr/>
      <dgm:t>
        <a:bodyPr/>
        <a:lstStyle/>
        <a:p>
          <a:endParaRPr lang="es-ES"/>
        </a:p>
      </dgm:t>
    </dgm:pt>
    <dgm:pt modelId="{5ACC29E2-FB5B-4C85-AC1D-643393960C14}">
      <dgm:prSet/>
      <dgm:spPr>
        <a:gradFill rotWithShape="0">
          <a:gsLst>
            <a:gs pos="0">
              <a:schemeClr val="accent4">
                <a:hueOff val="5197846"/>
                <a:satOff val="-23984"/>
                <a:lumOff val="883"/>
                <a:satMod val="103000"/>
                <a:lumMod val="102000"/>
                <a:tint val="94000"/>
                <a:alpha val="50000"/>
              </a:schemeClr>
            </a:gs>
            <a:gs pos="50000">
              <a:schemeClr val="accent4">
                <a:hueOff val="5197846"/>
                <a:satOff val="-23984"/>
                <a:lumOff val="883"/>
                <a:alphaOff val="0"/>
                <a:satMod val="110000"/>
                <a:lumMod val="100000"/>
                <a:shade val="100000"/>
              </a:schemeClr>
            </a:gs>
            <a:gs pos="100000">
              <a:schemeClr val="accent4">
                <a:hueOff val="5197846"/>
                <a:satOff val="-23984"/>
                <a:lumOff val="883"/>
                <a:alphaOff val="0"/>
                <a:lumMod val="99000"/>
                <a:satMod val="120000"/>
                <a:shade val="78000"/>
              </a:schemeClr>
            </a:gs>
          </a:gsLst>
        </a:gradFill>
      </dgm:spPr>
      <dgm:t>
        <a:bodyPr/>
        <a:lstStyle/>
        <a:p>
          <a:pPr rtl="0"/>
          <a:r>
            <a:rPr lang="es-ES" b="1" dirty="0">
              <a:solidFill>
                <a:schemeClr val="tx2">
                  <a:lumMod val="50000"/>
                </a:schemeClr>
              </a:solidFill>
            </a:rPr>
            <a:t>Nace formalmente en Estados Unidos a finales de los ochenta como una necesidad de crear una colaboración más estrecha entre los grandes distribuidores minoristas y los fabricantes o productores de bienes</a:t>
          </a:r>
          <a:r>
            <a:rPr lang="es-ES" dirty="0"/>
            <a:t>. </a:t>
          </a:r>
        </a:p>
      </dgm:t>
    </dgm:pt>
    <dgm:pt modelId="{B60FA9A5-2367-4C32-B467-621DEECDCAF7}" type="parTrans" cxnId="{7F0FFEF1-F16D-43BE-A2E6-384629551CE9}">
      <dgm:prSet/>
      <dgm:spPr/>
      <dgm:t>
        <a:bodyPr/>
        <a:lstStyle/>
        <a:p>
          <a:endParaRPr lang="es-ES"/>
        </a:p>
      </dgm:t>
    </dgm:pt>
    <dgm:pt modelId="{865035D7-130A-4A96-8A46-0F2B001496C3}" type="sibTrans" cxnId="{7F0FFEF1-F16D-43BE-A2E6-384629551CE9}">
      <dgm:prSet/>
      <dgm:spPr/>
      <dgm:t>
        <a:bodyPr/>
        <a:lstStyle/>
        <a:p>
          <a:endParaRPr lang="es-ES"/>
        </a:p>
      </dgm:t>
    </dgm:pt>
    <dgm:pt modelId="{7808E3B5-2F6D-4A75-9D37-086872949023}">
      <dgm:prSet custT="1"/>
      <dgm:spPr>
        <a:gradFill rotWithShape="0">
          <a:gsLst>
            <a:gs pos="0">
              <a:schemeClr val="accent4">
                <a:hueOff val="10395692"/>
                <a:satOff val="-47968"/>
                <a:lumOff val="1765"/>
                <a:satMod val="103000"/>
                <a:lumMod val="102000"/>
                <a:tint val="94000"/>
                <a:alpha val="51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gradFill>
      </dgm:spPr>
      <dgm:t>
        <a:bodyPr/>
        <a:lstStyle/>
        <a:p>
          <a:pPr rtl="0"/>
          <a:r>
            <a:rPr lang="es-ES" sz="1600" b="1" dirty="0"/>
            <a:t>Esto con el fin de coordinar mejor diferentes actividades dentro del punto y así lograr la satisfacción del cliente mejorando al tiempo la rentabilidad para ambas partes.</a:t>
          </a:r>
        </a:p>
      </dgm:t>
    </dgm:pt>
    <dgm:pt modelId="{5AD45C40-F67F-49A9-AFC9-5B407FB63FB7}" type="parTrans" cxnId="{A5F0E8B9-A3C4-44A4-A639-B9EE321F1669}">
      <dgm:prSet/>
      <dgm:spPr/>
      <dgm:t>
        <a:bodyPr/>
        <a:lstStyle/>
        <a:p>
          <a:endParaRPr lang="es-ES"/>
        </a:p>
      </dgm:t>
    </dgm:pt>
    <dgm:pt modelId="{09AEBBF6-8714-498C-A2F3-4DE02B3F58FE}" type="sibTrans" cxnId="{A5F0E8B9-A3C4-44A4-A639-B9EE321F1669}">
      <dgm:prSet/>
      <dgm:spPr/>
      <dgm:t>
        <a:bodyPr/>
        <a:lstStyle/>
        <a:p>
          <a:endParaRPr lang="es-ES"/>
        </a:p>
      </dgm:t>
    </dgm:pt>
    <dgm:pt modelId="{E235A9EC-519F-4B6F-8F91-C393E932A6CE}" type="pres">
      <dgm:prSet presAssocID="{502A9057-52B7-4A3C-A645-E49E4006B4DC}" presName="CompostProcess" presStyleCnt="0">
        <dgm:presLayoutVars>
          <dgm:dir/>
          <dgm:resizeHandles val="exact"/>
        </dgm:presLayoutVars>
      </dgm:prSet>
      <dgm:spPr/>
      <dgm:t>
        <a:bodyPr/>
        <a:lstStyle/>
        <a:p>
          <a:endParaRPr lang="es-CO"/>
        </a:p>
      </dgm:t>
    </dgm:pt>
    <dgm:pt modelId="{F6289D65-F17E-4CF7-9C2D-0240AF0712E2}" type="pres">
      <dgm:prSet presAssocID="{502A9057-52B7-4A3C-A645-E49E4006B4DC}" presName="arrow" presStyleLbl="bgShp" presStyleIdx="0" presStyleCnt="1" custLinFactNeighborX="-212" custLinFactNeighborY="5363"/>
      <dgm:spPr>
        <a:gradFill rotWithShape="0">
          <a:gsLst>
            <a:gs pos="0">
              <a:schemeClr val="accent4">
                <a:tint val="40000"/>
                <a:hueOff val="0"/>
                <a:satOff val="0"/>
                <a:lumOff val="0"/>
                <a:satMod val="103000"/>
                <a:lumMod val="102000"/>
                <a:tint val="94000"/>
                <a:alpha val="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gradFill>
      </dgm:spPr>
    </dgm:pt>
    <dgm:pt modelId="{BEF24D96-952A-466B-9C9F-4205F68D2D62}" type="pres">
      <dgm:prSet presAssocID="{502A9057-52B7-4A3C-A645-E49E4006B4DC}" presName="linearProcess" presStyleCnt="0"/>
      <dgm:spPr/>
    </dgm:pt>
    <dgm:pt modelId="{CEA2B6AA-2C12-4070-9840-384C0340980D}" type="pres">
      <dgm:prSet presAssocID="{23B6A745-EE1A-4148-8D41-26CBE1C917B3}" presName="textNode" presStyleLbl="node1" presStyleIdx="0" presStyleCnt="3">
        <dgm:presLayoutVars>
          <dgm:bulletEnabled val="1"/>
        </dgm:presLayoutVars>
      </dgm:prSet>
      <dgm:spPr/>
      <dgm:t>
        <a:bodyPr/>
        <a:lstStyle/>
        <a:p>
          <a:endParaRPr lang="es-CO"/>
        </a:p>
      </dgm:t>
    </dgm:pt>
    <dgm:pt modelId="{95172E9C-D751-4410-81D5-8C2209B293BB}" type="pres">
      <dgm:prSet presAssocID="{6CB408F8-CC2F-4595-B05A-3B067C8A5F31}" presName="sibTrans" presStyleCnt="0"/>
      <dgm:spPr/>
    </dgm:pt>
    <dgm:pt modelId="{0041DCF8-4F8D-47DB-807F-125CAA38104F}" type="pres">
      <dgm:prSet presAssocID="{5ACC29E2-FB5B-4C85-AC1D-643393960C14}" presName="textNode" presStyleLbl="node1" presStyleIdx="1" presStyleCnt="3">
        <dgm:presLayoutVars>
          <dgm:bulletEnabled val="1"/>
        </dgm:presLayoutVars>
      </dgm:prSet>
      <dgm:spPr/>
      <dgm:t>
        <a:bodyPr/>
        <a:lstStyle/>
        <a:p>
          <a:endParaRPr lang="es-CO"/>
        </a:p>
      </dgm:t>
    </dgm:pt>
    <dgm:pt modelId="{FB46E18A-38D6-4CEC-B62E-C78C6A3B4362}" type="pres">
      <dgm:prSet presAssocID="{865035D7-130A-4A96-8A46-0F2B001496C3}" presName="sibTrans" presStyleCnt="0"/>
      <dgm:spPr/>
    </dgm:pt>
    <dgm:pt modelId="{08A835BC-112A-4674-96F5-0FCAAC6215D8}" type="pres">
      <dgm:prSet presAssocID="{7808E3B5-2F6D-4A75-9D37-086872949023}" presName="textNode" presStyleLbl="node1" presStyleIdx="2" presStyleCnt="3">
        <dgm:presLayoutVars>
          <dgm:bulletEnabled val="1"/>
        </dgm:presLayoutVars>
      </dgm:prSet>
      <dgm:spPr/>
      <dgm:t>
        <a:bodyPr/>
        <a:lstStyle/>
        <a:p>
          <a:endParaRPr lang="es-CO"/>
        </a:p>
      </dgm:t>
    </dgm:pt>
  </dgm:ptLst>
  <dgm:cxnLst>
    <dgm:cxn modelId="{7F0FFEF1-F16D-43BE-A2E6-384629551CE9}" srcId="{502A9057-52B7-4A3C-A645-E49E4006B4DC}" destId="{5ACC29E2-FB5B-4C85-AC1D-643393960C14}" srcOrd="1" destOrd="0" parTransId="{B60FA9A5-2367-4C32-B467-621DEECDCAF7}" sibTransId="{865035D7-130A-4A96-8A46-0F2B001496C3}"/>
    <dgm:cxn modelId="{A5F0E8B9-A3C4-44A4-A639-B9EE321F1669}" srcId="{502A9057-52B7-4A3C-A645-E49E4006B4DC}" destId="{7808E3B5-2F6D-4A75-9D37-086872949023}" srcOrd="2" destOrd="0" parTransId="{5AD45C40-F67F-49A9-AFC9-5B407FB63FB7}" sibTransId="{09AEBBF6-8714-498C-A2F3-4DE02B3F58FE}"/>
    <dgm:cxn modelId="{A87D4B88-50BE-4D44-9A10-CC790E770470}" srcId="{502A9057-52B7-4A3C-A645-E49E4006B4DC}" destId="{23B6A745-EE1A-4148-8D41-26CBE1C917B3}" srcOrd="0" destOrd="0" parTransId="{3E1FC5EF-5473-4DDA-AAD8-8F3FF3870776}" sibTransId="{6CB408F8-CC2F-4595-B05A-3B067C8A5F31}"/>
    <dgm:cxn modelId="{7F5856C4-211C-47C3-B09E-5546A71EBF5C}" type="presOf" srcId="{7808E3B5-2F6D-4A75-9D37-086872949023}" destId="{08A835BC-112A-4674-96F5-0FCAAC6215D8}" srcOrd="0" destOrd="0" presId="urn:microsoft.com/office/officeart/2005/8/layout/hProcess9"/>
    <dgm:cxn modelId="{DA93FCA7-9EC0-4CB3-A4C3-A4E2100972D2}" type="presOf" srcId="{5ACC29E2-FB5B-4C85-AC1D-643393960C14}" destId="{0041DCF8-4F8D-47DB-807F-125CAA38104F}" srcOrd="0" destOrd="0" presId="urn:microsoft.com/office/officeart/2005/8/layout/hProcess9"/>
    <dgm:cxn modelId="{CDD915A4-3C71-4CD2-B758-48B40D28277F}" type="presOf" srcId="{502A9057-52B7-4A3C-A645-E49E4006B4DC}" destId="{E235A9EC-519F-4B6F-8F91-C393E932A6CE}" srcOrd="0" destOrd="0" presId="urn:microsoft.com/office/officeart/2005/8/layout/hProcess9"/>
    <dgm:cxn modelId="{AE311646-6551-4709-A2F3-A09A2BFE9A80}" type="presOf" srcId="{23B6A745-EE1A-4148-8D41-26CBE1C917B3}" destId="{CEA2B6AA-2C12-4070-9840-384C0340980D}" srcOrd="0" destOrd="0" presId="urn:microsoft.com/office/officeart/2005/8/layout/hProcess9"/>
    <dgm:cxn modelId="{4D4DB646-3BB3-429D-88D3-D10F1AA71463}" type="presParOf" srcId="{E235A9EC-519F-4B6F-8F91-C393E932A6CE}" destId="{F6289D65-F17E-4CF7-9C2D-0240AF0712E2}" srcOrd="0" destOrd="0" presId="urn:microsoft.com/office/officeart/2005/8/layout/hProcess9"/>
    <dgm:cxn modelId="{E820DD3C-67BA-4973-BB35-480768C97232}" type="presParOf" srcId="{E235A9EC-519F-4B6F-8F91-C393E932A6CE}" destId="{BEF24D96-952A-466B-9C9F-4205F68D2D62}" srcOrd="1" destOrd="0" presId="urn:microsoft.com/office/officeart/2005/8/layout/hProcess9"/>
    <dgm:cxn modelId="{BBFC4BC2-3CB9-4412-ADAD-157CE954DE77}" type="presParOf" srcId="{BEF24D96-952A-466B-9C9F-4205F68D2D62}" destId="{CEA2B6AA-2C12-4070-9840-384C0340980D}" srcOrd="0" destOrd="0" presId="urn:microsoft.com/office/officeart/2005/8/layout/hProcess9"/>
    <dgm:cxn modelId="{B683BD26-F24D-406D-8BDB-A914B766870B}" type="presParOf" srcId="{BEF24D96-952A-466B-9C9F-4205F68D2D62}" destId="{95172E9C-D751-4410-81D5-8C2209B293BB}" srcOrd="1" destOrd="0" presId="urn:microsoft.com/office/officeart/2005/8/layout/hProcess9"/>
    <dgm:cxn modelId="{C4AA1C57-D257-4807-B12D-754833F8D86D}" type="presParOf" srcId="{BEF24D96-952A-466B-9C9F-4205F68D2D62}" destId="{0041DCF8-4F8D-47DB-807F-125CAA38104F}" srcOrd="2" destOrd="0" presId="urn:microsoft.com/office/officeart/2005/8/layout/hProcess9"/>
    <dgm:cxn modelId="{94BF5E9F-6ADC-4BFB-AF69-7116409E67E8}" type="presParOf" srcId="{BEF24D96-952A-466B-9C9F-4205F68D2D62}" destId="{FB46E18A-38D6-4CEC-B62E-C78C6A3B4362}" srcOrd="3" destOrd="0" presId="urn:microsoft.com/office/officeart/2005/8/layout/hProcess9"/>
    <dgm:cxn modelId="{863DD934-BE31-4E90-8EFD-4D8EC526217C}" type="presParOf" srcId="{BEF24D96-952A-466B-9C9F-4205F68D2D62}" destId="{08A835BC-112A-4674-96F5-0FCAAC6215D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19DEFC7-EF96-404F-A5F3-847D68F28440}" type="doc">
      <dgm:prSet loTypeId="urn:microsoft.com/office/officeart/2005/8/layout/process1" loCatId="process" qsTypeId="urn:microsoft.com/office/officeart/2005/8/quickstyle/3d2" qsCatId="3D" csTypeId="urn:microsoft.com/office/officeart/2005/8/colors/colorful1" csCatId="colorful"/>
      <dgm:spPr/>
      <dgm:t>
        <a:bodyPr/>
        <a:lstStyle/>
        <a:p>
          <a:endParaRPr lang="es-ES"/>
        </a:p>
      </dgm:t>
    </dgm:pt>
    <dgm:pt modelId="{978E2192-5B91-428F-A349-BC1182C0F100}">
      <dgm:prSet/>
      <dgm:spPr/>
      <dgm:t>
        <a:bodyPr/>
        <a:lstStyle/>
        <a:p>
          <a:pPr rtl="0"/>
          <a:r>
            <a:rPr lang="es-ES" dirty="0"/>
            <a:t>Optimiza el trabajo en conjunto de los </a:t>
          </a:r>
          <a:r>
            <a:rPr lang="es-ES" dirty="0" err="1"/>
            <a:t>retailers</a:t>
          </a:r>
          <a:r>
            <a:rPr lang="es-ES" dirty="0"/>
            <a:t> y fabricantes para lograr la satisfacción del consumidor, capitalizando la información y la tecnología.</a:t>
          </a:r>
        </a:p>
      </dgm:t>
    </dgm:pt>
    <dgm:pt modelId="{BA58192C-F364-4A9C-A91B-2973411E8703}" type="parTrans" cxnId="{9885EDCF-9998-4226-9174-FEEFC4B01757}">
      <dgm:prSet/>
      <dgm:spPr/>
      <dgm:t>
        <a:bodyPr/>
        <a:lstStyle/>
        <a:p>
          <a:endParaRPr lang="es-ES"/>
        </a:p>
      </dgm:t>
    </dgm:pt>
    <dgm:pt modelId="{E55B4834-BD4D-466A-A703-2A87B53BD968}" type="sibTrans" cxnId="{9885EDCF-9998-4226-9174-FEEFC4B01757}">
      <dgm:prSet/>
      <dgm:spPr/>
      <dgm:t>
        <a:bodyPr/>
        <a:lstStyle/>
        <a:p>
          <a:endParaRPr lang="es-ES"/>
        </a:p>
      </dgm:t>
    </dgm:pt>
    <dgm:pt modelId="{2DB2999B-3DCE-4977-AF3C-3933E876BC14}">
      <dgm:prSet/>
      <dgm:spPr/>
      <dgm:t>
        <a:bodyPr/>
        <a:lstStyle/>
        <a:p>
          <a:pPr rtl="0"/>
          <a:r>
            <a:rPr lang="es-ES" dirty="0"/>
            <a:t>Opera las categorías como unidades independientes de negocio, logrando optimizar el desempeño en tienda de los productos.</a:t>
          </a:r>
        </a:p>
      </dgm:t>
    </dgm:pt>
    <dgm:pt modelId="{1854679F-EAA8-41A9-AD89-FEE5671743C5}" type="parTrans" cxnId="{45AA229C-309F-48FD-8CEB-79907F652696}">
      <dgm:prSet/>
      <dgm:spPr/>
      <dgm:t>
        <a:bodyPr/>
        <a:lstStyle/>
        <a:p>
          <a:endParaRPr lang="es-ES"/>
        </a:p>
      </dgm:t>
    </dgm:pt>
    <dgm:pt modelId="{22A11A08-5303-44F6-8E7D-C1431C4AF355}" type="sibTrans" cxnId="{45AA229C-309F-48FD-8CEB-79907F652696}">
      <dgm:prSet/>
      <dgm:spPr/>
      <dgm:t>
        <a:bodyPr/>
        <a:lstStyle/>
        <a:p>
          <a:endParaRPr lang="es-ES"/>
        </a:p>
      </dgm:t>
    </dgm:pt>
    <dgm:pt modelId="{04773845-54ED-475B-B8ED-59299B6AB01E}">
      <dgm:prSet/>
      <dgm:spPr/>
      <dgm:t>
        <a:bodyPr/>
        <a:lstStyle/>
        <a:p>
          <a:pPr rtl="0"/>
          <a:r>
            <a:rPr lang="es-ES" b="1" dirty="0">
              <a:solidFill>
                <a:schemeClr val="tx1"/>
              </a:solidFill>
            </a:rPr>
            <a:t>Alinea los planes de mercadotecnia del </a:t>
          </a:r>
          <a:r>
            <a:rPr lang="es-ES" b="1" dirty="0" err="1">
              <a:solidFill>
                <a:schemeClr val="tx1"/>
              </a:solidFill>
            </a:rPr>
            <a:t>retailer</a:t>
          </a:r>
          <a:r>
            <a:rPr lang="es-ES" b="1" dirty="0">
              <a:solidFill>
                <a:schemeClr val="tx1"/>
              </a:solidFill>
            </a:rPr>
            <a:t> y del fabricante.</a:t>
          </a:r>
        </a:p>
      </dgm:t>
    </dgm:pt>
    <dgm:pt modelId="{37FA9F63-1851-4626-B2B2-9D9B1B63C8F9}" type="parTrans" cxnId="{5B1D1799-AAF0-447D-AF51-D81F16DAA316}">
      <dgm:prSet/>
      <dgm:spPr/>
      <dgm:t>
        <a:bodyPr/>
        <a:lstStyle/>
        <a:p>
          <a:endParaRPr lang="es-ES"/>
        </a:p>
      </dgm:t>
    </dgm:pt>
    <dgm:pt modelId="{459ED775-332B-481D-A796-7FE8F3A92B20}" type="sibTrans" cxnId="{5B1D1799-AAF0-447D-AF51-D81F16DAA316}">
      <dgm:prSet/>
      <dgm:spPr/>
      <dgm:t>
        <a:bodyPr/>
        <a:lstStyle/>
        <a:p>
          <a:endParaRPr lang="es-ES"/>
        </a:p>
      </dgm:t>
    </dgm:pt>
    <dgm:pt modelId="{0D8B8C79-2D70-408F-8565-08B898246D21}">
      <dgm:prSet/>
      <dgm:spPr/>
      <dgm:t>
        <a:bodyPr/>
        <a:lstStyle/>
        <a:p>
          <a:pPr rtl="0"/>
          <a:r>
            <a:rPr lang="es-ES" dirty="0"/>
            <a:t>Incrementa las ventas de la categoría a través de un surtido óptimo, inventario, precios y promociones.</a:t>
          </a:r>
        </a:p>
      </dgm:t>
    </dgm:pt>
    <dgm:pt modelId="{9D55200E-13E2-4AFF-AC54-1ADB67358349}" type="parTrans" cxnId="{58549472-A579-4190-9020-F18EF7C61DF0}">
      <dgm:prSet/>
      <dgm:spPr/>
      <dgm:t>
        <a:bodyPr/>
        <a:lstStyle/>
        <a:p>
          <a:endParaRPr lang="es-ES"/>
        </a:p>
      </dgm:t>
    </dgm:pt>
    <dgm:pt modelId="{7F3B1D14-EB0B-4425-85BE-E48BC06E2343}" type="sibTrans" cxnId="{58549472-A579-4190-9020-F18EF7C61DF0}">
      <dgm:prSet/>
      <dgm:spPr/>
      <dgm:t>
        <a:bodyPr/>
        <a:lstStyle/>
        <a:p>
          <a:endParaRPr lang="es-ES"/>
        </a:p>
      </dgm:t>
    </dgm:pt>
    <dgm:pt modelId="{6F500806-95C7-4D08-A507-563D25CD0411}" type="pres">
      <dgm:prSet presAssocID="{A19DEFC7-EF96-404F-A5F3-847D68F28440}" presName="Name0" presStyleCnt="0">
        <dgm:presLayoutVars>
          <dgm:dir/>
          <dgm:resizeHandles val="exact"/>
        </dgm:presLayoutVars>
      </dgm:prSet>
      <dgm:spPr/>
      <dgm:t>
        <a:bodyPr/>
        <a:lstStyle/>
        <a:p>
          <a:endParaRPr lang="es-CO"/>
        </a:p>
      </dgm:t>
    </dgm:pt>
    <dgm:pt modelId="{E133DB57-91C0-46DE-85EA-1FD0B7F11457}" type="pres">
      <dgm:prSet presAssocID="{978E2192-5B91-428F-A349-BC1182C0F100}" presName="node" presStyleLbl="node1" presStyleIdx="0" presStyleCnt="4">
        <dgm:presLayoutVars>
          <dgm:bulletEnabled val="1"/>
        </dgm:presLayoutVars>
      </dgm:prSet>
      <dgm:spPr/>
      <dgm:t>
        <a:bodyPr/>
        <a:lstStyle/>
        <a:p>
          <a:endParaRPr lang="es-CO"/>
        </a:p>
      </dgm:t>
    </dgm:pt>
    <dgm:pt modelId="{19CA287E-EA85-4454-9C0B-4C83C67A6B81}" type="pres">
      <dgm:prSet presAssocID="{E55B4834-BD4D-466A-A703-2A87B53BD968}" presName="sibTrans" presStyleLbl="sibTrans2D1" presStyleIdx="0" presStyleCnt="3"/>
      <dgm:spPr/>
      <dgm:t>
        <a:bodyPr/>
        <a:lstStyle/>
        <a:p>
          <a:endParaRPr lang="es-CO"/>
        </a:p>
      </dgm:t>
    </dgm:pt>
    <dgm:pt modelId="{889B5F49-9597-4A6F-A069-CC8BDC2B0C22}" type="pres">
      <dgm:prSet presAssocID="{E55B4834-BD4D-466A-A703-2A87B53BD968}" presName="connectorText" presStyleLbl="sibTrans2D1" presStyleIdx="0" presStyleCnt="3"/>
      <dgm:spPr/>
      <dgm:t>
        <a:bodyPr/>
        <a:lstStyle/>
        <a:p>
          <a:endParaRPr lang="es-CO"/>
        </a:p>
      </dgm:t>
    </dgm:pt>
    <dgm:pt modelId="{0344A897-0EF2-4B63-8B2A-506D4D2AA393}" type="pres">
      <dgm:prSet presAssocID="{2DB2999B-3DCE-4977-AF3C-3933E876BC14}" presName="node" presStyleLbl="node1" presStyleIdx="1" presStyleCnt="4">
        <dgm:presLayoutVars>
          <dgm:bulletEnabled val="1"/>
        </dgm:presLayoutVars>
      </dgm:prSet>
      <dgm:spPr/>
      <dgm:t>
        <a:bodyPr/>
        <a:lstStyle/>
        <a:p>
          <a:endParaRPr lang="es-CO"/>
        </a:p>
      </dgm:t>
    </dgm:pt>
    <dgm:pt modelId="{213339AF-B43B-4333-8BE5-FFAA2C40F268}" type="pres">
      <dgm:prSet presAssocID="{22A11A08-5303-44F6-8E7D-C1431C4AF355}" presName="sibTrans" presStyleLbl="sibTrans2D1" presStyleIdx="1" presStyleCnt="3"/>
      <dgm:spPr/>
      <dgm:t>
        <a:bodyPr/>
        <a:lstStyle/>
        <a:p>
          <a:endParaRPr lang="es-CO"/>
        </a:p>
      </dgm:t>
    </dgm:pt>
    <dgm:pt modelId="{EE6818E4-2989-44C2-BEFE-E481CC74774C}" type="pres">
      <dgm:prSet presAssocID="{22A11A08-5303-44F6-8E7D-C1431C4AF355}" presName="connectorText" presStyleLbl="sibTrans2D1" presStyleIdx="1" presStyleCnt="3"/>
      <dgm:spPr/>
      <dgm:t>
        <a:bodyPr/>
        <a:lstStyle/>
        <a:p>
          <a:endParaRPr lang="es-CO"/>
        </a:p>
      </dgm:t>
    </dgm:pt>
    <dgm:pt modelId="{5BEBCD3F-570D-4C4A-AAB4-8ADB843CC00A}" type="pres">
      <dgm:prSet presAssocID="{04773845-54ED-475B-B8ED-59299B6AB01E}" presName="node" presStyleLbl="node1" presStyleIdx="2" presStyleCnt="4">
        <dgm:presLayoutVars>
          <dgm:bulletEnabled val="1"/>
        </dgm:presLayoutVars>
      </dgm:prSet>
      <dgm:spPr/>
      <dgm:t>
        <a:bodyPr/>
        <a:lstStyle/>
        <a:p>
          <a:endParaRPr lang="es-CO"/>
        </a:p>
      </dgm:t>
    </dgm:pt>
    <dgm:pt modelId="{0AD1B32C-BD34-4DC7-9A83-CA7B5BF89024}" type="pres">
      <dgm:prSet presAssocID="{459ED775-332B-481D-A796-7FE8F3A92B20}" presName="sibTrans" presStyleLbl="sibTrans2D1" presStyleIdx="2" presStyleCnt="3"/>
      <dgm:spPr/>
      <dgm:t>
        <a:bodyPr/>
        <a:lstStyle/>
        <a:p>
          <a:endParaRPr lang="es-CO"/>
        </a:p>
      </dgm:t>
    </dgm:pt>
    <dgm:pt modelId="{E92172EA-B987-47A3-AB5F-0134B30032C1}" type="pres">
      <dgm:prSet presAssocID="{459ED775-332B-481D-A796-7FE8F3A92B20}" presName="connectorText" presStyleLbl="sibTrans2D1" presStyleIdx="2" presStyleCnt="3"/>
      <dgm:spPr/>
      <dgm:t>
        <a:bodyPr/>
        <a:lstStyle/>
        <a:p>
          <a:endParaRPr lang="es-CO"/>
        </a:p>
      </dgm:t>
    </dgm:pt>
    <dgm:pt modelId="{AD420FDF-5BE6-4B97-B962-06DC38BDBEC6}" type="pres">
      <dgm:prSet presAssocID="{0D8B8C79-2D70-408F-8565-08B898246D21}" presName="node" presStyleLbl="node1" presStyleIdx="3" presStyleCnt="4">
        <dgm:presLayoutVars>
          <dgm:bulletEnabled val="1"/>
        </dgm:presLayoutVars>
      </dgm:prSet>
      <dgm:spPr/>
      <dgm:t>
        <a:bodyPr/>
        <a:lstStyle/>
        <a:p>
          <a:endParaRPr lang="es-CO"/>
        </a:p>
      </dgm:t>
    </dgm:pt>
  </dgm:ptLst>
  <dgm:cxnLst>
    <dgm:cxn modelId="{45AA229C-309F-48FD-8CEB-79907F652696}" srcId="{A19DEFC7-EF96-404F-A5F3-847D68F28440}" destId="{2DB2999B-3DCE-4977-AF3C-3933E876BC14}" srcOrd="1" destOrd="0" parTransId="{1854679F-EAA8-41A9-AD89-FEE5671743C5}" sibTransId="{22A11A08-5303-44F6-8E7D-C1431C4AF355}"/>
    <dgm:cxn modelId="{24B84885-461F-4119-9D9C-591EF389F5F2}" type="presOf" srcId="{0D8B8C79-2D70-408F-8565-08B898246D21}" destId="{AD420FDF-5BE6-4B97-B962-06DC38BDBEC6}" srcOrd="0" destOrd="0" presId="urn:microsoft.com/office/officeart/2005/8/layout/process1"/>
    <dgm:cxn modelId="{318F3D23-A4F2-496F-A074-265231073B8C}" type="presOf" srcId="{22A11A08-5303-44F6-8E7D-C1431C4AF355}" destId="{EE6818E4-2989-44C2-BEFE-E481CC74774C}" srcOrd="1" destOrd="0" presId="urn:microsoft.com/office/officeart/2005/8/layout/process1"/>
    <dgm:cxn modelId="{E4D602CE-66A2-41B0-B427-3C3576B6DFE9}" type="presOf" srcId="{2DB2999B-3DCE-4977-AF3C-3933E876BC14}" destId="{0344A897-0EF2-4B63-8B2A-506D4D2AA393}" srcOrd="0" destOrd="0" presId="urn:microsoft.com/office/officeart/2005/8/layout/process1"/>
    <dgm:cxn modelId="{58549472-A579-4190-9020-F18EF7C61DF0}" srcId="{A19DEFC7-EF96-404F-A5F3-847D68F28440}" destId="{0D8B8C79-2D70-408F-8565-08B898246D21}" srcOrd="3" destOrd="0" parTransId="{9D55200E-13E2-4AFF-AC54-1ADB67358349}" sibTransId="{7F3B1D14-EB0B-4425-85BE-E48BC06E2343}"/>
    <dgm:cxn modelId="{F530B39D-16B5-40CC-A57D-35B2C5DDB10A}" type="presOf" srcId="{E55B4834-BD4D-466A-A703-2A87B53BD968}" destId="{19CA287E-EA85-4454-9C0B-4C83C67A6B81}" srcOrd="0" destOrd="0" presId="urn:microsoft.com/office/officeart/2005/8/layout/process1"/>
    <dgm:cxn modelId="{5B1D1799-AAF0-447D-AF51-D81F16DAA316}" srcId="{A19DEFC7-EF96-404F-A5F3-847D68F28440}" destId="{04773845-54ED-475B-B8ED-59299B6AB01E}" srcOrd="2" destOrd="0" parTransId="{37FA9F63-1851-4626-B2B2-9D9B1B63C8F9}" sibTransId="{459ED775-332B-481D-A796-7FE8F3A92B20}"/>
    <dgm:cxn modelId="{1CE8B20B-1125-43D5-A3D0-D78ABD96DD92}" type="presOf" srcId="{978E2192-5B91-428F-A349-BC1182C0F100}" destId="{E133DB57-91C0-46DE-85EA-1FD0B7F11457}" srcOrd="0" destOrd="0" presId="urn:microsoft.com/office/officeart/2005/8/layout/process1"/>
    <dgm:cxn modelId="{D5BAAA70-B923-4C98-878D-26CD5377D485}" type="presOf" srcId="{04773845-54ED-475B-B8ED-59299B6AB01E}" destId="{5BEBCD3F-570D-4C4A-AAB4-8ADB843CC00A}" srcOrd="0" destOrd="0" presId="urn:microsoft.com/office/officeart/2005/8/layout/process1"/>
    <dgm:cxn modelId="{97607E3D-25E0-42F1-A01D-C5D6AEEF4010}" type="presOf" srcId="{459ED775-332B-481D-A796-7FE8F3A92B20}" destId="{E92172EA-B987-47A3-AB5F-0134B30032C1}" srcOrd="1" destOrd="0" presId="urn:microsoft.com/office/officeart/2005/8/layout/process1"/>
    <dgm:cxn modelId="{AF7F0CCD-0247-4938-B2CA-183E14A4FCC4}" type="presOf" srcId="{22A11A08-5303-44F6-8E7D-C1431C4AF355}" destId="{213339AF-B43B-4333-8BE5-FFAA2C40F268}" srcOrd="0" destOrd="0" presId="urn:microsoft.com/office/officeart/2005/8/layout/process1"/>
    <dgm:cxn modelId="{A0985BEE-D238-4E52-9859-1B4B45F9FDC0}" type="presOf" srcId="{A19DEFC7-EF96-404F-A5F3-847D68F28440}" destId="{6F500806-95C7-4D08-A507-563D25CD0411}" srcOrd="0" destOrd="0" presId="urn:microsoft.com/office/officeart/2005/8/layout/process1"/>
    <dgm:cxn modelId="{93EB5E70-8970-46D5-BCDE-B555CA276E97}" type="presOf" srcId="{459ED775-332B-481D-A796-7FE8F3A92B20}" destId="{0AD1B32C-BD34-4DC7-9A83-CA7B5BF89024}" srcOrd="0" destOrd="0" presId="urn:microsoft.com/office/officeart/2005/8/layout/process1"/>
    <dgm:cxn modelId="{9885EDCF-9998-4226-9174-FEEFC4B01757}" srcId="{A19DEFC7-EF96-404F-A5F3-847D68F28440}" destId="{978E2192-5B91-428F-A349-BC1182C0F100}" srcOrd="0" destOrd="0" parTransId="{BA58192C-F364-4A9C-A91B-2973411E8703}" sibTransId="{E55B4834-BD4D-466A-A703-2A87B53BD968}"/>
    <dgm:cxn modelId="{1BF51EC6-AEA4-44C8-8798-FB63AB3A8F10}" type="presOf" srcId="{E55B4834-BD4D-466A-A703-2A87B53BD968}" destId="{889B5F49-9597-4A6F-A069-CC8BDC2B0C22}" srcOrd="1" destOrd="0" presId="urn:microsoft.com/office/officeart/2005/8/layout/process1"/>
    <dgm:cxn modelId="{17557652-A94A-42D4-94AE-4F81FDE7EB05}" type="presParOf" srcId="{6F500806-95C7-4D08-A507-563D25CD0411}" destId="{E133DB57-91C0-46DE-85EA-1FD0B7F11457}" srcOrd="0" destOrd="0" presId="urn:microsoft.com/office/officeart/2005/8/layout/process1"/>
    <dgm:cxn modelId="{9138EDD4-D836-4BAA-847D-2B036174CCD4}" type="presParOf" srcId="{6F500806-95C7-4D08-A507-563D25CD0411}" destId="{19CA287E-EA85-4454-9C0B-4C83C67A6B81}" srcOrd="1" destOrd="0" presId="urn:microsoft.com/office/officeart/2005/8/layout/process1"/>
    <dgm:cxn modelId="{1B485234-78A5-4B2B-A0D7-FA66D38CF744}" type="presParOf" srcId="{19CA287E-EA85-4454-9C0B-4C83C67A6B81}" destId="{889B5F49-9597-4A6F-A069-CC8BDC2B0C22}" srcOrd="0" destOrd="0" presId="urn:microsoft.com/office/officeart/2005/8/layout/process1"/>
    <dgm:cxn modelId="{7BB576B2-6CB8-41CC-9881-1D6DA17F21B5}" type="presParOf" srcId="{6F500806-95C7-4D08-A507-563D25CD0411}" destId="{0344A897-0EF2-4B63-8B2A-506D4D2AA393}" srcOrd="2" destOrd="0" presId="urn:microsoft.com/office/officeart/2005/8/layout/process1"/>
    <dgm:cxn modelId="{E1A003A2-CD8D-498C-BB31-F0F93847C380}" type="presParOf" srcId="{6F500806-95C7-4D08-A507-563D25CD0411}" destId="{213339AF-B43B-4333-8BE5-FFAA2C40F268}" srcOrd="3" destOrd="0" presId="urn:microsoft.com/office/officeart/2005/8/layout/process1"/>
    <dgm:cxn modelId="{3BB94767-76BE-433A-96F4-CCFE6C7D6281}" type="presParOf" srcId="{213339AF-B43B-4333-8BE5-FFAA2C40F268}" destId="{EE6818E4-2989-44C2-BEFE-E481CC74774C}" srcOrd="0" destOrd="0" presId="urn:microsoft.com/office/officeart/2005/8/layout/process1"/>
    <dgm:cxn modelId="{84CE19CD-8F13-442C-8347-1AC87AD5E616}" type="presParOf" srcId="{6F500806-95C7-4D08-A507-563D25CD0411}" destId="{5BEBCD3F-570D-4C4A-AAB4-8ADB843CC00A}" srcOrd="4" destOrd="0" presId="urn:microsoft.com/office/officeart/2005/8/layout/process1"/>
    <dgm:cxn modelId="{770CB5B2-25DB-474F-9F4F-292817FC2040}" type="presParOf" srcId="{6F500806-95C7-4D08-A507-563D25CD0411}" destId="{0AD1B32C-BD34-4DC7-9A83-CA7B5BF89024}" srcOrd="5" destOrd="0" presId="urn:microsoft.com/office/officeart/2005/8/layout/process1"/>
    <dgm:cxn modelId="{93ACC35D-CBD6-468C-86B2-59BE7AD9CC41}" type="presParOf" srcId="{0AD1B32C-BD34-4DC7-9A83-CA7B5BF89024}" destId="{E92172EA-B987-47A3-AB5F-0134B30032C1}" srcOrd="0" destOrd="0" presId="urn:microsoft.com/office/officeart/2005/8/layout/process1"/>
    <dgm:cxn modelId="{875AB47C-D30B-4A3D-B231-D7C20504155C}" type="presParOf" srcId="{6F500806-95C7-4D08-A507-563D25CD0411}" destId="{AD420FDF-5BE6-4B97-B962-06DC38BDBEC6}"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E778FE-75EF-45F3-B133-76BEF4BF73BB}" type="doc">
      <dgm:prSet loTypeId="urn:microsoft.com/office/officeart/2005/8/layout/default" loCatId="list" qsTypeId="urn:microsoft.com/office/officeart/2005/8/quickstyle/3d1" qsCatId="3D" csTypeId="urn:microsoft.com/office/officeart/2005/8/colors/colorful1" csCatId="colorful" phldr="1"/>
      <dgm:spPr/>
      <dgm:t>
        <a:bodyPr/>
        <a:lstStyle/>
        <a:p>
          <a:endParaRPr lang="es-CO"/>
        </a:p>
      </dgm:t>
    </dgm:pt>
    <dgm:pt modelId="{4289740E-AB30-42BC-A9CA-03080A48951C}">
      <dgm:prSet phldrT="[Texto]"/>
      <dgm:spPr/>
      <dgm:t>
        <a:bodyPr/>
        <a:lstStyle/>
        <a:p>
          <a:r>
            <a:rPr lang="es-CO" dirty="0"/>
            <a:t>Programa de precios</a:t>
          </a:r>
        </a:p>
        <a:p>
          <a:r>
            <a:rPr lang="es-CO" dirty="0"/>
            <a:t>Status Quo</a:t>
          </a:r>
        </a:p>
        <a:p>
          <a:r>
            <a:rPr lang="es-CO" dirty="0"/>
            <a:t>Premium</a:t>
          </a:r>
        </a:p>
      </dgm:t>
    </dgm:pt>
    <dgm:pt modelId="{2CAE79DD-ED1F-4BC4-B985-3FB785593931}" type="parTrans" cxnId="{F0393546-0348-486E-932D-925C038E1605}">
      <dgm:prSet/>
      <dgm:spPr/>
      <dgm:t>
        <a:bodyPr/>
        <a:lstStyle/>
        <a:p>
          <a:endParaRPr lang="es-CO"/>
        </a:p>
      </dgm:t>
    </dgm:pt>
    <dgm:pt modelId="{17740448-9739-4E3D-A7AC-257D8AA070F2}" type="sibTrans" cxnId="{F0393546-0348-486E-932D-925C038E1605}">
      <dgm:prSet/>
      <dgm:spPr/>
      <dgm:t>
        <a:bodyPr/>
        <a:lstStyle/>
        <a:p>
          <a:endParaRPr lang="es-CO"/>
        </a:p>
      </dgm:t>
    </dgm:pt>
    <dgm:pt modelId="{D289A2C8-AEBF-4461-950F-A7B8232D299C}">
      <dgm:prSet phldrT="[Texto]"/>
      <dgm:spPr/>
      <dgm:t>
        <a:bodyPr/>
        <a:lstStyle/>
        <a:p>
          <a:r>
            <a:rPr lang="es-CO" dirty="0"/>
            <a:t>Acciones de los competidores</a:t>
          </a:r>
        </a:p>
      </dgm:t>
    </dgm:pt>
    <dgm:pt modelId="{39D5DE45-091F-477F-B829-95A1B291793A}" type="parTrans" cxnId="{7028E8D7-7E99-42AB-9F19-F10685B87A50}">
      <dgm:prSet/>
      <dgm:spPr/>
      <dgm:t>
        <a:bodyPr/>
        <a:lstStyle/>
        <a:p>
          <a:endParaRPr lang="es-CO"/>
        </a:p>
      </dgm:t>
    </dgm:pt>
    <dgm:pt modelId="{710A2057-96B4-4AB8-9B53-E09A2FF48CF2}" type="sibTrans" cxnId="{7028E8D7-7E99-42AB-9F19-F10685B87A50}">
      <dgm:prSet/>
      <dgm:spPr/>
      <dgm:t>
        <a:bodyPr/>
        <a:lstStyle/>
        <a:p>
          <a:endParaRPr lang="es-CO"/>
        </a:p>
      </dgm:t>
    </dgm:pt>
    <dgm:pt modelId="{CA070218-696A-4C7A-8BB1-76DEF8C1CE87}">
      <dgm:prSet phldrT="[Texto]"/>
      <dgm:spPr/>
      <dgm:t>
        <a:bodyPr/>
        <a:lstStyle/>
        <a:p>
          <a:r>
            <a:rPr lang="es-CO" dirty="0"/>
            <a:t>Análisis del punto de equilibrio</a:t>
          </a:r>
        </a:p>
      </dgm:t>
    </dgm:pt>
    <dgm:pt modelId="{A08482C2-3F05-4063-8B94-DB96FA81A3D8}" type="parTrans" cxnId="{ED6894ED-5DAC-4D63-BB5B-48B6CD333088}">
      <dgm:prSet/>
      <dgm:spPr/>
      <dgm:t>
        <a:bodyPr/>
        <a:lstStyle/>
        <a:p>
          <a:endParaRPr lang="es-CO"/>
        </a:p>
      </dgm:t>
    </dgm:pt>
    <dgm:pt modelId="{784B16FA-0A56-4FC8-9E15-BED4118624FF}" type="sibTrans" cxnId="{ED6894ED-5DAC-4D63-BB5B-48B6CD333088}">
      <dgm:prSet/>
      <dgm:spPr/>
      <dgm:t>
        <a:bodyPr/>
        <a:lstStyle/>
        <a:p>
          <a:endParaRPr lang="es-CO"/>
        </a:p>
      </dgm:t>
    </dgm:pt>
    <dgm:pt modelId="{4686C58C-4735-4426-B444-F1318BF608CC}">
      <dgm:prSet phldrT="[Texto]"/>
      <dgm:spPr/>
      <dgm:t>
        <a:bodyPr/>
        <a:lstStyle/>
        <a:p>
          <a:r>
            <a:rPr lang="es-CO" dirty="0"/>
            <a:t>Costos</a:t>
          </a:r>
        </a:p>
      </dgm:t>
    </dgm:pt>
    <dgm:pt modelId="{92343C18-60C6-4784-BBA3-D932AA426710}" type="parTrans" cxnId="{0CE0B199-498A-42DA-B57B-11B68138DE6F}">
      <dgm:prSet/>
      <dgm:spPr/>
      <dgm:t>
        <a:bodyPr/>
        <a:lstStyle/>
        <a:p>
          <a:endParaRPr lang="es-CO"/>
        </a:p>
      </dgm:t>
    </dgm:pt>
    <dgm:pt modelId="{A539282B-473F-463C-BC16-9C24D6400E9D}" type="sibTrans" cxnId="{0CE0B199-498A-42DA-B57B-11B68138DE6F}">
      <dgm:prSet/>
      <dgm:spPr/>
      <dgm:t>
        <a:bodyPr/>
        <a:lstStyle/>
        <a:p>
          <a:endParaRPr lang="es-CO"/>
        </a:p>
      </dgm:t>
    </dgm:pt>
    <dgm:pt modelId="{8DA691A7-BBA3-4CED-BB3B-CB4840D528B9}">
      <dgm:prSet phldrT="[Texto]"/>
      <dgm:spPr/>
      <dgm:t>
        <a:bodyPr/>
        <a:lstStyle/>
        <a:p>
          <a:r>
            <a:rPr lang="es-CO" dirty="0"/>
            <a:t>Elasticidad de la demanda y la oferta</a:t>
          </a:r>
        </a:p>
      </dgm:t>
    </dgm:pt>
    <dgm:pt modelId="{17881EBF-0929-4A79-BC36-6F74FA3678D9}" type="parTrans" cxnId="{72BD9535-46C0-4DB8-8067-1B40703AA336}">
      <dgm:prSet/>
      <dgm:spPr/>
      <dgm:t>
        <a:bodyPr/>
        <a:lstStyle/>
        <a:p>
          <a:endParaRPr lang="es-CO"/>
        </a:p>
      </dgm:t>
    </dgm:pt>
    <dgm:pt modelId="{F3EFD6AF-E2CE-417C-ACAE-CC4D82CBF45E}" type="sibTrans" cxnId="{72BD9535-46C0-4DB8-8067-1B40703AA336}">
      <dgm:prSet/>
      <dgm:spPr/>
      <dgm:t>
        <a:bodyPr/>
        <a:lstStyle/>
        <a:p>
          <a:endParaRPr lang="es-CO"/>
        </a:p>
      </dgm:t>
    </dgm:pt>
    <dgm:pt modelId="{11904FDC-183C-4FA9-B53F-363765232478}">
      <dgm:prSet phldrT="[Texto]"/>
      <dgm:spPr/>
      <dgm:t>
        <a:bodyPr/>
        <a:lstStyle/>
        <a:p>
          <a:r>
            <a:rPr lang="es-CO" dirty="0"/>
            <a:t>Contribución para lograr la estrategia de marketing</a:t>
          </a:r>
        </a:p>
      </dgm:t>
    </dgm:pt>
    <dgm:pt modelId="{C6F5BB29-EBA8-4CC3-AF50-8DE82D483EA1}" type="parTrans" cxnId="{30080D46-416F-4CF8-924C-BB9C47571717}">
      <dgm:prSet/>
      <dgm:spPr/>
      <dgm:t>
        <a:bodyPr/>
        <a:lstStyle/>
        <a:p>
          <a:endParaRPr lang="es-CO"/>
        </a:p>
      </dgm:t>
    </dgm:pt>
    <dgm:pt modelId="{92E2EE49-D2FD-46DC-96B9-94C426D13A6B}" type="sibTrans" cxnId="{30080D46-416F-4CF8-924C-BB9C47571717}">
      <dgm:prSet/>
      <dgm:spPr/>
      <dgm:t>
        <a:bodyPr/>
        <a:lstStyle/>
        <a:p>
          <a:endParaRPr lang="es-CO"/>
        </a:p>
      </dgm:t>
    </dgm:pt>
    <dgm:pt modelId="{D1781ED7-88C7-4325-994C-4A7ECB1E9E8A}" type="pres">
      <dgm:prSet presAssocID="{3AE778FE-75EF-45F3-B133-76BEF4BF73BB}" presName="diagram" presStyleCnt="0">
        <dgm:presLayoutVars>
          <dgm:dir/>
          <dgm:resizeHandles val="exact"/>
        </dgm:presLayoutVars>
      </dgm:prSet>
      <dgm:spPr/>
      <dgm:t>
        <a:bodyPr/>
        <a:lstStyle/>
        <a:p>
          <a:endParaRPr lang="es-CO"/>
        </a:p>
      </dgm:t>
    </dgm:pt>
    <dgm:pt modelId="{17A1C0A9-0086-43D2-9D5E-464E3D50D1DF}" type="pres">
      <dgm:prSet presAssocID="{4289740E-AB30-42BC-A9CA-03080A48951C}" presName="node" presStyleLbl="node1" presStyleIdx="0" presStyleCnt="6">
        <dgm:presLayoutVars>
          <dgm:bulletEnabled val="1"/>
        </dgm:presLayoutVars>
      </dgm:prSet>
      <dgm:spPr/>
      <dgm:t>
        <a:bodyPr/>
        <a:lstStyle/>
        <a:p>
          <a:endParaRPr lang="es-CO"/>
        </a:p>
      </dgm:t>
    </dgm:pt>
    <dgm:pt modelId="{7C2DB3AC-5D52-42AA-A1A0-5DF2E28C47A7}" type="pres">
      <dgm:prSet presAssocID="{17740448-9739-4E3D-A7AC-257D8AA070F2}" presName="sibTrans" presStyleCnt="0"/>
      <dgm:spPr/>
    </dgm:pt>
    <dgm:pt modelId="{2A05003F-F512-4092-BB1C-7A1C51BAF9EE}" type="pres">
      <dgm:prSet presAssocID="{D289A2C8-AEBF-4461-950F-A7B8232D299C}" presName="node" presStyleLbl="node1" presStyleIdx="1" presStyleCnt="6">
        <dgm:presLayoutVars>
          <dgm:bulletEnabled val="1"/>
        </dgm:presLayoutVars>
      </dgm:prSet>
      <dgm:spPr/>
      <dgm:t>
        <a:bodyPr/>
        <a:lstStyle/>
        <a:p>
          <a:endParaRPr lang="es-CO"/>
        </a:p>
      </dgm:t>
    </dgm:pt>
    <dgm:pt modelId="{C6480E1D-A40B-4C6A-B6EA-E29C53E14B08}" type="pres">
      <dgm:prSet presAssocID="{710A2057-96B4-4AB8-9B53-E09A2FF48CF2}" presName="sibTrans" presStyleCnt="0"/>
      <dgm:spPr/>
    </dgm:pt>
    <dgm:pt modelId="{BBDFCDBA-67B5-4AC4-A70F-6A755A267CC1}" type="pres">
      <dgm:prSet presAssocID="{CA070218-696A-4C7A-8BB1-76DEF8C1CE87}" presName="node" presStyleLbl="node1" presStyleIdx="2" presStyleCnt="6">
        <dgm:presLayoutVars>
          <dgm:bulletEnabled val="1"/>
        </dgm:presLayoutVars>
      </dgm:prSet>
      <dgm:spPr/>
      <dgm:t>
        <a:bodyPr/>
        <a:lstStyle/>
        <a:p>
          <a:endParaRPr lang="es-CO"/>
        </a:p>
      </dgm:t>
    </dgm:pt>
    <dgm:pt modelId="{1991F4B9-EA4D-47A7-837B-93982455950F}" type="pres">
      <dgm:prSet presAssocID="{784B16FA-0A56-4FC8-9E15-BED4118624FF}" presName="sibTrans" presStyleCnt="0"/>
      <dgm:spPr/>
    </dgm:pt>
    <dgm:pt modelId="{F8E39F61-0FCA-4544-B0E1-6A32BA85B571}" type="pres">
      <dgm:prSet presAssocID="{4686C58C-4735-4426-B444-F1318BF608CC}" presName="node" presStyleLbl="node1" presStyleIdx="3" presStyleCnt="6">
        <dgm:presLayoutVars>
          <dgm:bulletEnabled val="1"/>
        </dgm:presLayoutVars>
      </dgm:prSet>
      <dgm:spPr/>
      <dgm:t>
        <a:bodyPr/>
        <a:lstStyle/>
        <a:p>
          <a:endParaRPr lang="es-CO"/>
        </a:p>
      </dgm:t>
    </dgm:pt>
    <dgm:pt modelId="{FF0FBB97-8433-43F0-8BA9-DB4AD502CD27}" type="pres">
      <dgm:prSet presAssocID="{A539282B-473F-463C-BC16-9C24D6400E9D}" presName="sibTrans" presStyleCnt="0"/>
      <dgm:spPr/>
    </dgm:pt>
    <dgm:pt modelId="{D4C94E14-FD26-4438-811D-21433D75FCAC}" type="pres">
      <dgm:prSet presAssocID="{11904FDC-183C-4FA9-B53F-363765232478}" presName="node" presStyleLbl="node1" presStyleIdx="4" presStyleCnt="6">
        <dgm:presLayoutVars>
          <dgm:bulletEnabled val="1"/>
        </dgm:presLayoutVars>
      </dgm:prSet>
      <dgm:spPr/>
      <dgm:t>
        <a:bodyPr/>
        <a:lstStyle/>
        <a:p>
          <a:endParaRPr lang="es-CO"/>
        </a:p>
      </dgm:t>
    </dgm:pt>
    <dgm:pt modelId="{6CBA915D-1AF7-4967-9EB9-1298BC1599AA}" type="pres">
      <dgm:prSet presAssocID="{92E2EE49-D2FD-46DC-96B9-94C426D13A6B}" presName="sibTrans" presStyleCnt="0"/>
      <dgm:spPr/>
    </dgm:pt>
    <dgm:pt modelId="{68296438-4741-490E-B3AB-394F3082F601}" type="pres">
      <dgm:prSet presAssocID="{8DA691A7-BBA3-4CED-BB3B-CB4840D528B9}" presName="node" presStyleLbl="node1" presStyleIdx="5" presStyleCnt="6">
        <dgm:presLayoutVars>
          <dgm:bulletEnabled val="1"/>
        </dgm:presLayoutVars>
      </dgm:prSet>
      <dgm:spPr/>
      <dgm:t>
        <a:bodyPr/>
        <a:lstStyle/>
        <a:p>
          <a:endParaRPr lang="es-CO"/>
        </a:p>
      </dgm:t>
    </dgm:pt>
  </dgm:ptLst>
  <dgm:cxnLst>
    <dgm:cxn modelId="{BD4F11C8-9538-4837-8A30-7B8C46FFA50C}" type="presOf" srcId="{4289740E-AB30-42BC-A9CA-03080A48951C}" destId="{17A1C0A9-0086-43D2-9D5E-464E3D50D1DF}" srcOrd="0" destOrd="0" presId="urn:microsoft.com/office/officeart/2005/8/layout/default"/>
    <dgm:cxn modelId="{AFEC900F-B457-48C0-92C1-0F3F79E44573}" type="presOf" srcId="{CA070218-696A-4C7A-8BB1-76DEF8C1CE87}" destId="{BBDFCDBA-67B5-4AC4-A70F-6A755A267CC1}" srcOrd="0" destOrd="0" presId="urn:microsoft.com/office/officeart/2005/8/layout/default"/>
    <dgm:cxn modelId="{7028E8D7-7E99-42AB-9F19-F10685B87A50}" srcId="{3AE778FE-75EF-45F3-B133-76BEF4BF73BB}" destId="{D289A2C8-AEBF-4461-950F-A7B8232D299C}" srcOrd="1" destOrd="0" parTransId="{39D5DE45-091F-477F-B829-95A1B291793A}" sibTransId="{710A2057-96B4-4AB8-9B53-E09A2FF48CF2}"/>
    <dgm:cxn modelId="{2E57230A-7FF6-4E78-8857-08DBE071977F}" type="presOf" srcId="{8DA691A7-BBA3-4CED-BB3B-CB4840D528B9}" destId="{68296438-4741-490E-B3AB-394F3082F601}" srcOrd="0" destOrd="0" presId="urn:microsoft.com/office/officeart/2005/8/layout/default"/>
    <dgm:cxn modelId="{ED6894ED-5DAC-4D63-BB5B-48B6CD333088}" srcId="{3AE778FE-75EF-45F3-B133-76BEF4BF73BB}" destId="{CA070218-696A-4C7A-8BB1-76DEF8C1CE87}" srcOrd="2" destOrd="0" parTransId="{A08482C2-3F05-4063-8B94-DB96FA81A3D8}" sibTransId="{784B16FA-0A56-4FC8-9E15-BED4118624FF}"/>
    <dgm:cxn modelId="{6059E641-5FCD-4BA0-A3ED-96AC271A79DE}" type="presOf" srcId="{D289A2C8-AEBF-4461-950F-A7B8232D299C}" destId="{2A05003F-F512-4092-BB1C-7A1C51BAF9EE}" srcOrd="0" destOrd="0" presId="urn:microsoft.com/office/officeart/2005/8/layout/default"/>
    <dgm:cxn modelId="{67BCA218-9989-405E-9FE4-837D82AAAEB1}" type="presOf" srcId="{3AE778FE-75EF-45F3-B133-76BEF4BF73BB}" destId="{D1781ED7-88C7-4325-994C-4A7ECB1E9E8A}" srcOrd="0" destOrd="0" presId="urn:microsoft.com/office/officeart/2005/8/layout/default"/>
    <dgm:cxn modelId="{92A51EFC-375C-45AE-8072-F906D3AF400C}" type="presOf" srcId="{11904FDC-183C-4FA9-B53F-363765232478}" destId="{D4C94E14-FD26-4438-811D-21433D75FCAC}" srcOrd="0" destOrd="0" presId="urn:microsoft.com/office/officeart/2005/8/layout/default"/>
    <dgm:cxn modelId="{72BD9535-46C0-4DB8-8067-1B40703AA336}" srcId="{3AE778FE-75EF-45F3-B133-76BEF4BF73BB}" destId="{8DA691A7-BBA3-4CED-BB3B-CB4840D528B9}" srcOrd="5" destOrd="0" parTransId="{17881EBF-0929-4A79-BC36-6F74FA3678D9}" sibTransId="{F3EFD6AF-E2CE-417C-ACAE-CC4D82CBF45E}"/>
    <dgm:cxn modelId="{F0393546-0348-486E-932D-925C038E1605}" srcId="{3AE778FE-75EF-45F3-B133-76BEF4BF73BB}" destId="{4289740E-AB30-42BC-A9CA-03080A48951C}" srcOrd="0" destOrd="0" parTransId="{2CAE79DD-ED1F-4BC4-B985-3FB785593931}" sibTransId="{17740448-9739-4E3D-A7AC-257D8AA070F2}"/>
    <dgm:cxn modelId="{30080D46-416F-4CF8-924C-BB9C47571717}" srcId="{3AE778FE-75EF-45F3-B133-76BEF4BF73BB}" destId="{11904FDC-183C-4FA9-B53F-363765232478}" srcOrd="4" destOrd="0" parTransId="{C6F5BB29-EBA8-4CC3-AF50-8DE82D483EA1}" sibTransId="{92E2EE49-D2FD-46DC-96B9-94C426D13A6B}"/>
    <dgm:cxn modelId="{55C5F8A8-7AFA-402A-BEF3-5393A903486C}" type="presOf" srcId="{4686C58C-4735-4426-B444-F1318BF608CC}" destId="{F8E39F61-0FCA-4544-B0E1-6A32BA85B571}" srcOrd="0" destOrd="0" presId="urn:microsoft.com/office/officeart/2005/8/layout/default"/>
    <dgm:cxn modelId="{0CE0B199-498A-42DA-B57B-11B68138DE6F}" srcId="{3AE778FE-75EF-45F3-B133-76BEF4BF73BB}" destId="{4686C58C-4735-4426-B444-F1318BF608CC}" srcOrd="3" destOrd="0" parTransId="{92343C18-60C6-4784-BBA3-D932AA426710}" sibTransId="{A539282B-473F-463C-BC16-9C24D6400E9D}"/>
    <dgm:cxn modelId="{457669E2-A514-4BDE-8CDA-E45E348CE125}" type="presParOf" srcId="{D1781ED7-88C7-4325-994C-4A7ECB1E9E8A}" destId="{17A1C0A9-0086-43D2-9D5E-464E3D50D1DF}" srcOrd="0" destOrd="0" presId="urn:microsoft.com/office/officeart/2005/8/layout/default"/>
    <dgm:cxn modelId="{93C7E333-F89D-479F-BCF9-291C277DE345}" type="presParOf" srcId="{D1781ED7-88C7-4325-994C-4A7ECB1E9E8A}" destId="{7C2DB3AC-5D52-42AA-A1A0-5DF2E28C47A7}" srcOrd="1" destOrd="0" presId="urn:microsoft.com/office/officeart/2005/8/layout/default"/>
    <dgm:cxn modelId="{FA83A0E1-40CD-45B2-B70C-C070D469A647}" type="presParOf" srcId="{D1781ED7-88C7-4325-994C-4A7ECB1E9E8A}" destId="{2A05003F-F512-4092-BB1C-7A1C51BAF9EE}" srcOrd="2" destOrd="0" presId="urn:microsoft.com/office/officeart/2005/8/layout/default"/>
    <dgm:cxn modelId="{7AFACA20-E307-4113-A681-B41BAEB3CD0C}" type="presParOf" srcId="{D1781ED7-88C7-4325-994C-4A7ECB1E9E8A}" destId="{C6480E1D-A40B-4C6A-B6EA-E29C53E14B08}" srcOrd="3" destOrd="0" presId="urn:microsoft.com/office/officeart/2005/8/layout/default"/>
    <dgm:cxn modelId="{A97EE7F5-F97C-4CD6-81B1-B84780F9E4AA}" type="presParOf" srcId="{D1781ED7-88C7-4325-994C-4A7ECB1E9E8A}" destId="{BBDFCDBA-67B5-4AC4-A70F-6A755A267CC1}" srcOrd="4" destOrd="0" presId="urn:microsoft.com/office/officeart/2005/8/layout/default"/>
    <dgm:cxn modelId="{5E302DFF-23B7-4049-B17B-1E6AA547CD47}" type="presParOf" srcId="{D1781ED7-88C7-4325-994C-4A7ECB1E9E8A}" destId="{1991F4B9-EA4D-47A7-837B-93982455950F}" srcOrd="5" destOrd="0" presId="urn:microsoft.com/office/officeart/2005/8/layout/default"/>
    <dgm:cxn modelId="{834EF336-6DEA-4F0E-AABC-BC849C3DB9EF}" type="presParOf" srcId="{D1781ED7-88C7-4325-994C-4A7ECB1E9E8A}" destId="{F8E39F61-0FCA-4544-B0E1-6A32BA85B571}" srcOrd="6" destOrd="0" presId="urn:microsoft.com/office/officeart/2005/8/layout/default"/>
    <dgm:cxn modelId="{45F100CE-013D-48F3-B4FC-13370C0190EA}" type="presParOf" srcId="{D1781ED7-88C7-4325-994C-4A7ECB1E9E8A}" destId="{FF0FBB97-8433-43F0-8BA9-DB4AD502CD27}" srcOrd="7" destOrd="0" presId="urn:microsoft.com/office/officeart/2005/8/layout/default"/>
    <dgm:cxn modelId="{785360B8-A96D-4B20-A932-FB16E9CDACC5}" type="presParOf" srcId="{D1781ED7-88C7-4325-994C-4A7ECB1E9E8A}" destId="{D4C94E14-FD26-4438-811D-21433D75FCAC}" srcOrd="8" destOrd="0" presId="urn:microsoft.com/office/officeart/2005/8/layout/default"/>
    <dgm:cxn modelId="{E6BFFBD9-580F-42AB-903C-AACB1C810929}" type="presParOf" srcId="{D1781ED7-88C7-4325-994C-4A7ECB1E9E8A}" destId="{6CBA915D-1AF7-4967-9EB9-1298BC1599AA}" srcOrd="9" destOrd="0" presId="urn:microsoft.com/office/officeart/2005/8/layout/default"/>
    <dgm:cxn modelId="{EEB89CAE-2470-4FAE-B1D8-F4207AFC9E4E}" type="presParOf" srcId="{D1781ED7-88C7-4325-994C-4A7ECB1E9E8A}" destId="{68296438-4741-490E-B3AB-394F3082F601}"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91C60A-D3FB-44E8-A0DC-4D6F4CEB9CAD}"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S"/>
        </a:p>
      </dgm:t>
    </dgm:pt>
    <dgm:pt modelId="{E6510128-62D7-4AB5-A977-5068C7BCAB52}">
      <dgm:prSet/>
      <dgm:spPr/>
      <dgm:t>
        <a:bodyPr/>
        <a:lstStyle/>
        <a:p>
          <a:pPr rtl="0"/>
          <a:r>
            <a:rPr lang="es-ES" b="1"/>
            <a:t>Cuando hay competencia pura:  </a:t>
          </a:r>
          <a:r>
            <a:rPr lang="es-ES"/>
            <a:t>Ningún comprador o vendedor individual imprime un efecto importante sobre el precio vigente en el mercado</a:t>
          </a:r>
          <a:endParaRPr lang="es-CO" dirty="0"/>
        </a:p>
      </dgm:t>
    </dgm:pt>
    <dgm:pt modelId="{E69A63EB-ACF0-4FFA-AEAB-156320AB0871}" type="parTrans" cxnId="{122019E2-069D-496C-A0FF-5D05EB2945A7}">
      <dgm:prSet/>
      <dgm:spPr/>
      <dgm:t>
        <a:bodyPr/>
        <a:lstStyle/>
        <a:p>
          <a:endParaRPr lang="es-ES"/>
        </a:p>
      </dgm:t>
    </dgm:pt>
    <dgm:pt modelId="{6185F8D7-288B-41E9-8B98-5BDCFF396BC1}" type="sibTrans" cxnId="{122019E2-069D-496C-A0FF-5D05EB2945A7}">
      <dgm:prSet/>
      <dgm:spPr/>
      <dgm:t>
        <a:bodyPr/>
        <a:lstStyle/>
        <a:p>
          <a:endParaRPr lang="es-ES"/>
        </a:p>
      </dgm:t>
    </dgm:pt>
    <dgm:pt modelId="{1F51E161-A4B7-4D6A-A36A-E83548F9282E}">
      <dgm:prSet/>
      <dgm:spPr/>
      <dgm:t>
        <a:bodyPr/>
        <a:lstStyle/>
        <a:p>
          <a:pPr rtl="0"/>
          <a:r>
            <a:rPr lang="es-ES" b="1" dirty="0"/>
            <a:t>En una competencia monopólica o </a:t>
          </a:r>
          <a:r>
            <a:rPr lang="es-ES" b="1" dirty="0" err="1"/>
            <a:t>oligopolística</a:t>
          </a:r>
          <a:r>
            <a:rPr lang="es-ES" b="1" dirty="0"/>
            <a:t> : </a:t>
          </a:r>
          <a:r>
            <a:rPr lang="es-ES" dirty="0"/>
            <a:t>El mercado consiste en muchos compradores y vendedores que comercian dentro de un rango de precios, en vez de con un solo precio de mercado</a:t>
          </a:r>
          <a:endParaRPr lang="es-CO" dirty="0"/>
        </a:p>
      </dgm:t>
    </dgm:pt>
    <dgm:pt modelId="{0231862E-EBF6-42CA-869E-3CE92BC3F02E}" type="parTrans" cxnId="{A6E48238-49BE-499B-ABB7-F77B6577D1FF}">
      <dgm:prSet/>
      <dgm:spPr/>
      <dgm:t>
        <a:bodyPr/>
        <a:lstStyle/>
        <a:p>
          <a:endParaRPr lang="es-ES"/>
        </a:p>
      </dgm:t>
    </dgm:pt>
    <dgm:pt modelId="{C5A41CAB-24A6-44AE-9367-58C767A77D2A}" type="sibTrans" cxnId="{A6E48238-49BE-499B-ABB7-F77B6577D1FF}">
      <dgm:prSet/>
      <dgm:spPr/>
      <dgm:t>
        <a:bodyPr/>
        <a:lstStyle/>
        <a:p>
          <a:endParaRPr lang="es-ES"/>
        </a:p>
      </dgm:t>
    </dgm:pt>
    <dgm:pt modelId="{7834E874-DDAF-4F31-A890-9DDEA46FA8BD}">
      <dgm:prSet/>
      <dgm:spPr/>
      <dgm:t>
        <a:bodyPr/>
        <a:lstStyle/>
        <a:p>
          <a:pPr rtl="0"/>
          <a:r>
            <a:rPr lang="es-ES" b="1" dirty="0"/>
            <a:t>Cuando hay competencia oligopólica</a:t>
          </a:r>
          <a:r>
            <a:rPr lang="es-ES" dirty="0"/>
            <a:t>, unas cuantas compañías vendedoras muy sensibles a las estrategias de precios y marketing de sus competidores constituyen el mercado, hay un rango de precios porque quienes venden pueden diferenciar sus ofertas ante quienes compran</a:t>
          </a:r>
          <a:endParaRPr lang="es-CO" dirty="0"/>
        </a:p>
      </dgm:t>
    </dgm:pt>
    <dgm:pt modelId="{A8A24493-7E12-476F-8621-BCDC24CA5BA3}" type="parTrans" cxnId="{E0126924-6EBC-4867-8AF3-207A079A8CB8}">
      <dgm:prSet/>
      <dgm:spPr/>
      <dgm:t>
        <a:bodyPr/>
        <a:lstStyle/>
        <a:p>
          <a:endParaRPr lang="es-ES"/>
        </a:p>
      </dgm:t>
    </dgm:pt>
    <dgm:pt modelId="{6320C073-8705-4EEF-B54B-FCABDDE3B6D3}" type="sibTrans" cxnId="{E0126924-6EBC-4867-8AF3-207A079A8CB8}">
      <dgm:prSet/>
      <dgm:spPr/>
      <dgm:t>
        <a:bodyPr/>
        <a:lstStyle/>
        <a:p>
          <a:endParaRPr lang="es-ES"/>
        </a:p>
      </dgm:t>
    </dgm:pt>
    <dgm:pt modelId="{4E53C595-F9A2-4C6D-8082-2AAD84DA872D}">
      <dgm:prSet/>
      <dgm:spPr/>
      <dgm:t>
        <a:bodyPr/>
        <a:lstStyle/>
        <a:p>
          <a:pPr rtl="0"/>
          <a:r>
            <a:rPr lang="es-ES" b="1" dirty="0"/>
            <a:t>En un monopolio puro</a:t>
          </a:r>
          <a:r>
            <a:rPr lang="es-ES" dirty="0"/>
            <a:t>, una compañía vendedora constituye al mercado. Podría ser un monopolio del gobierno (el servicio postal, por ejemplo), un monopolio privado regulado (una compañía de electricidad)</a:t>
          </a:r>
          <a:endParaRPr lang="es-CO" dirty="0"/>
        </a:p>
      </dgm:t>
    </dgm:pt>
    <dgm:pt modelId="{903164A7-EB36-4CEE-9B00-DAE770A616B6}" type="parTrans" cxnId="{D9DB6CB1-31AB-48E4-B100-B25AD7B16C2E}">
      <dgm:prSet/>
      <dgm:spPr/>
      <dgm:t>
        <a:bodyPr/>
        <a:lstStyle/>
        <a:p>
          <a:endParaRPr lang="es-ES"/>
        </a:p>
      </dgm:t>
    </dgm:pt>
    <dgm:pt modelId="{BF168989-6650-4E65-AC1E-5CD8AD307A07}" type="sibTrans" cxnId="{D9DB6CB1-31AB-48E4-B100-B25AD7B16C2E}">
      <dgm:prSet/>
      <dgm:spPr/>
      <dgm:t>
        <a:bodyPr/>
        <a:lstStyle/>
        <a:p>
          <a:endParaRPr lang="es-ES"/>
        </a:p>
      </dgm:t>
    </dgm:pt>
    <dgm:pt modelId="{B9693910-E322-4DCC-B9C2-FE6100A3ED35}" type="pres">
      <dgm:prSet presAssocID="{0A91C60A-D3FB-44E8-A0DC-4D6F4CEB9CAD}" presName="linear" presStyleCnt="0">
        <dgm:presLayoutVars>
          <dgm:animLvl val="lvl"/>
          <dgm:resizeHandles val="exact"/>
        </dgm:presLayoutVars>
      </dgm:prSet>
      <dgm:spPr/>
      <dgm:t>
        <a:bodyPr/>
        <a:lstStyle/>
        <a:p>
          <a:endParaRPr lang="es-CO"/>
        </a:p>
      </dgm:t>
    </dgm:pt>
    <dgm:pt modelId="{575F5761-A0F0-446E-BDB8-6B88E996D0C9}" type="pres">
      <dgm:prSet presAssocID="{E6510128-62D7-4AB5-A977-5068C7BCAB52}" presName="parentText" presStyleLbl="node1" presStyleIdx="0" presStyleCnt="4">
        <dgm:presLayoutVars>
          <dgm:chMax val="0"/>
          <dgm:bulletEnabled val="1"/>
        </dgm:presLayoutVars>
      </dgm:prSet>
      <dgm:spPr/>
      <dgm:t>
        <a:bodyPr/>
        <a:lstStyle/>
        <a:p>
          <a:endParaRPr lang="es-CO"/>
        </a:p>
      </dgm:t>
    </dgm:pt>
    <dgm:pt modelId="{782EF00C-799A-4026-8266-97EBF7C4C5FD}" type="pres">
      <dgm:prSet presAssocID="{6185F8D7-288B-41E9-8B98-5BDCFF396BC1}" presName="spacer" presStyleCnt="0"/>
      <dgm:spPr/>
    </dgm:pt>
    <dgm:pt modelId="{3E3E42B0-E00F-4B7E-A711-7D5F6E6E2802}" type="pres">
      <dgm:prSet presAssocID="{1F51E161-A4B7-4D6A-A36A-E83548F9282E}" presName="parentText" presStyleLbl="node1" presStyleIdx="1" presStyleCnt="4">
        <dgm:presLayoutVars>
          <dgm:chMax val="0"/>
          <dgm:bulletEnabled val="1"/>
        </dgm:presLayoutVars>
      </dgm:prSet>
      <dgm:spPr/>
      <dgm:t>
        <a:bodyPr/>
        <a:lstStyle/>
        <a:p>
          <a:endParaRPr lang="es-CO"/>
        </a:p>
      </dgm:t>
    </dgm:pt>
    <dgm:pt modelId="{B3045EDE-19EA-419E-A97A-3E7BD6133590}" type="pres">
      <dgm:prSet presAssocID="{C5A41CAB-24A6-44AE-9367-58C767A77D2A}" presName="spacer" presStyleCnt="0"/>
      <dgm:spPr/>
    </dgm:pt>
    <dgm:pt modelId="{9198D44D-C322-4723-830E-DCC3768F5EF4}" type="pres">
      <dgm:prSet presAssocID="{7834E874-DDAF-4F31-A890-9DDEA46FA8BD}" presName="parentText" presStyleLbl="node1" presStyleIdx="2" presStyleCnt="4">
        <dgm:presLayoutVars>
          <dgm:chMax val="0"/>
          <dgm:bulletEnabled val="1"/>
        </dgm:presLayoutVars>
      </dgm:prSet>
      <dgm:spPr/>
      <dgm:t>
        <a:bodyPr/>
        <a:lstStyle/>
        <a:p>
          <a:endParaRPr lang="es-CO"/>
        </a:p>
      </dgm:t>
    </dgm:pt>
    <dgm:pt modelId="{805BC725-2D2D-4DB4-84DE-16E90224BF2C}" type="pres">
      <dgm:prSet presAssocID="{6320C073-8705-4EEF-B54B-FCABDDE3B6D3}" presName="spacer" presStyleCnt="0"/>
      <dgm:spPr/>
    </dgm:pt>
    <dgm:pt modelId="{EBE0B22C-22BC-4682-A43A-30410B55692E}" type="pres">
      <dgm:prSet presAssocID="{4E53C595-F9A2-4C6D-8082-2AAD84DA872D}" presName="parentText" presStyleLbl="node1" presStyleIdx="3" presStyleCnt="4">
        <dgm:presLayoutVars>
          <dgm:chMax val="0"/>
          <dgm:bulletEnabled val="1"/>
        </dgm:presLayoutVars>
      </dgm:prSet>
      <dgm:spPr/>
      <dgm:t>
        <a:bodyPr/>
        <a:lstStyle/>
        <a:p>
          <a:endParaRPr lang="es-CO"/>
        </a:p>
      </dgm:t>
    </dgm:pt>
  </dgm:ptLst>
  <dgm:cxnLst>
    <dgm:cxn modelId="{E0126924-6EBC-4867-8AF3-207A079A8CB8}" srcId="{0A91C60A-D3FB-44E8-A0DC-4D6F4CEB9CAD}" destId="{7834E874-DDAF-4F31-A890-9DDEA46FA8BD}" srcOrd="2" destOrd="0" parTransId="{A8A24493-7E12-476F-8621-BCDC24CA5BA3}" sibTransId="{6320C073-8705-4EEF-B54B-FCABDDE3B6D3}"/>
    <dgm:cxn modelId="{683F4438-953D-40E6-AC35-7CF0FB7A5552}" type="presOf" srcId="{0A91C60A-D3FB-44E8-A0DC-4D6F4CEB9CAD}" destId="{B9693910-E322-4DCC-B9C2-FE6100A3ED35}" srcOrd="0" destOrd="0" presId="urn:microsoft.com/office/officeart/2005/8/layout/vList2"/>
    <dgm:cxn modelId="{3B96460D-021F-459B-B23B-5ADA4E2E5BD3}" type="presOf" srcId="{1F51E161-A4B7-4D6A-A36A-E83548F9282E}" destId="{3E3E42B0-E00F-4B7E-A711-7D5F6E6E2802}" srcOrd="0" destOrd="0" presId="urn:microsoft.com/office/officeart/2005/8/layout/vList2"/>
    <dgm:cxn modelId="{122019E2-069D-496C-A0FF-5D05EB2945A7}" srcId="{0A91C60A-D3FB-44E8-A0DC-4D6F4CEB9CAD}" destId="{E6510128-62D7-4AB5-A977-5068C7BCAB52}" srcOrd="0" destOrd="0" parTransId="{E69A63EB-ACF0-4FFA-AEAB-156320AB0871}" sibTransId="{6185F8D7-288B-41E9-8B98-5BDCFF396BC1}"/>
    <dgm:cxn modelId="{A6E48238-49BE-499B-ABB7-F77B6577D1FF}" srcId="{0A91C60A-D3FB-44E8-A0DC-4D6F4CEB9CAD}" destId="{1F51E161-A4B7-4D6A-A36A-E83548F9282E}" srcOrd="1" destOrd="0" parTransId="{0231862E-EBF6-42CA-869E-3CE92BC3F02E}" sibTransId="{C5A41CAB-24A6-44AE-9367-58C767A77D2A}"/>
    <dgm:cxn modelId="{DEE4CAE1-BD98-4500-BB12-F2E8A82DF83B}" type="presOf" srcId="{4E53C595-F9A2-4C6D-8082-2AAD84DA872D}" destId="{EBE0B22C-22BC-4682-A43A-30410B55692E}" srcOrd="0" destOrd="0" presId="urn:microsoft.com/office/officeart/2005/8/layout/vList2"/>
    <dgm:cxn modelId="{67895A5B-4956-4D3B-A93C-631CBA17A99E}" type="presOf" srcId="{7834E874-DDAF-4F31-A890-9DDEA46FA8BD}" destId="{9198D44D-C322-4723-830E-DCC3768F5EF4}" srcOrd="0" destOrd="0" presId="urn:microsoft.com/office/officeart/2005/8/layout/vList2"/>
    <dgm:cxn modelId="{E95E0A55-7ECC-48FD-80B1-E9051556BD4C}" type="presOf" srcId="{E6510128-62D7-4AB5-A977-5068C7BCAB52}" destId="{575F5761-A0F0-446E-BDB8-6B88E996D0C9}" srcOrd="0" destOrd="0" presId="urn:microsoft.com/office/officeart/2005/8/layout/vList2"/>
    <dgm:cxn modelId="{D9DB6CB1-31AB-48E4-B100-B25AD7B16C2E}" srcId="{0A91C60A-D3FB-44E8-A0DC-4D6F4CEB9CAD}" destId="{4E53C595-F9A2-4C6D-8082-2AAD84DA872D}" srcOrd="3" destOrd="0" parTransId="{903164A7-EB36-4CEE-9B00-DAE770A616B6}" sibTransId="{BF168989-6650-4E65-AC1E-5CD8AD307A07}"/>
    <dgm:cxn modelId="{76DF3D00-2B16-40E6-B3FD-19712D28348F}" type="presParOf" srcId="{B9693910-E322-4DCC-B9C2-FE6100A3ED35}" destId="{575F5761-A0F0-446E-BDB8-6B88E996D0C9}" srcOrd="0" destOrd="0" presId="urn:microsoft.com/office/officeart/2005/8/layout/vList2"/>
    <dgm:cxn modelId="{320038F7-A691-48EF-8685-44B847EF3258}" type="presParOf" srcId="{B9693910-E322-4DCC-B9C2-FE6100A3ED35}" destId="{782EF00C-799A-4026-8266-97EBF7C4C5FD}" srcOrd="1" destOrd="0" presId="urn:microsoft.com/office/officeart/2005/8/layout/vList2"/>
    <dgm:cxn modelId="{351987FC-AA18-439D-9072-D32BFC095F3F}" type="presParOf" srcId="{B9693910-E322-4DCC-B9C2-FE6100A3ED35}" destId="{3E3E42B0-E00F-4B7E-A711-7D5F6E6E2802}" srcOrd="2" destOrd="0" presId="urn:microsoft.com/office/officeart/2005/8/layout/vList2"/>
    <dgm:cxn modelId="{EBFA76CD-EB4F-4E9B-8037-E4995322C15E}" type="presParOf" srcId="{B9693910-E322-4DCC-B9C2-FE6100A3ED35}" destId="{B3045EDE-19EA-419E-A97A-3E7BD6133590}" srcOrd="3" destOrd="0" presId="urn:microsoft.com/office/officeart/2005/8/layout/vList2"/>
    <dgm:cxn modelId="{A5C186E3-0760-438F-853E-297DF258FE1B}" type="presParOf" srcId="{B9693910-E322-4DCC-B9C2-FE6100A3ED35}" destId="{9198D44D-C322-4723-830E-DCC3768F5EF4}" srcOrd="4" destOrd="0" presId="urn:microsoft.com/office/officeart/2005/8/layout/vList2"/>
    <dgm:cxn modelId="{8C5797D3-7F2A-4279-B9D2-C472C31A76BD}" type="presParOf" srcId="{B9693910-E322-4DCC-B9C2-FE6100A3ED35}" destId="{805BC725-2D2D-4DB4-84DE-16E90224BF2C}" srcOrd="5" destOrd="0" presId="urn:microsoft.com/office/officeart/2005/8/layout/vList2"/>
    <dgm:cxn modelId="{18688433-3E17-4B3C-9715-483F5408CF31}" type="presParOf" srcId="{B9693910-E322-4DCC-B9C2-FE6100A3ED35}" destId="{EBE0B22C-22BC-4682-A43A-30410B55692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C8BD22F-01BA-4097-862A-CD0FFEBDEB44}" type="doc">
      <dgm:prSet loTypeId="urn:microsoft.com/office/officeart/2005/8/layout/balance1" loCatId="relationship" qsTypeId="urn:microsoft.com/office/officeart/2005/8/quickstyle/simple5" qsCatId="simple" csTypeId="urn:microsoft.com/office/officeart/2005/8/colors/colorful1" csCatId="colorful" phldr="1"/>
      <dgm:spPr/>
      <dgm:t>
        <a:bodyPr/>
        <a:lstStyle/>
        <a:p>
          <a:endParaRPr lang="es-CO"/>
        </a:p>
      </dgm:t>
    </dgm:pt>
    <dgm:pt modelId="{D5EACC9D-C1F5-45CE-9945-F4DCF158D2E4}">
      <dgm:prSet phldrT="[Texto]"/>
      <dgm:spPr/>
      <dgm:t>
        <a:bodyPr/>
        <a:lstStyle/>
        <a:p>
          <a:r>
            <a:rPr lang="es-CO" dirty="0"/>
            <a:t>Racionales</a:t>
          </a:r>
        </a:p>
      </dgm:t>
    </dgm:pt>
    <dgm:pt modelId="{584D37A3-FB70-4124-99CA-37B69F392451}" type="parTrans" cxnId="{9963462B-0616-4B2B-839F-EB1113F191BE}">
      <dgm:prSet/>
      <dgm:spPr/>
      <dgm:t>
        <a:bodyPr/>
        <a:lstStyle/>
        <a:p>
          <a:endParaRPr lang="es-CO"/>
        </a:p>
      </dgm:t>
    </dgm:pt>
    <dgm:pt modelId="{EA445B28-E007-44A4-8776-7B64420B8137}" type="sibTrans" cxnId="{9963462B-0616-4B2B-839F-EB1113F191BE}">
      <dgm:prSet/>
      <dgm:spPr/>
      <dgm:t>
        <a:bodyPr/>
        <a:lstStyle/>
        <a:p>
          <a:endParaRPr lang="es-CO"/>
        </a:p>
      </dgm:t>
    </dgm:pt>
    <dgm:pt modelId="{2BDCE65D-5C5E-4BB7-8BE5-4A2483CDABD7}">
      <dgm:prSet phldrT="[Texto]"/>
      <dgm:spPr/>
      <dgm:t>
        <a:bodyPr/>
        <a:lstStyle/>
        <a:p>
          <a:r>
            <a:rPr lang="es-CO" dirty="0"/>
            <a:t>Seguridad</a:t>
          </a:r>
        </a:p>
      </dgm:t>
    </dgm:pt>
    <dgm:pt modelId="{A2A8971C-BC0D-40AC-8155-D1ED8AA252E3}" type="parTrans" cxnId="{66A7DB94-7FAD-4BA6-A0B6-E1A2603180E5}">
      <dgm:prSet/>
      <dgm:spPr/>
      <dgm:t>
        <a:bodyPr/>
        <a:lstStyle/>
        <a:p>
          <a:endParaRPr lang="es-CO"/>
        </a:p>
      </dgm:t>
    </dgm:pt>
    <dgm:pt modelId="{1EC6F7A1-2836-4F96-A83E-33DD9DD97F58}" type="sibTrans" cxnId="{66A7DB94-7FAD-4BA6-A0B6-E1A2603180E5}">
      <dgm:prSet/>
      <dgm:spPr/>
      <dgm:t>
        <a:bodyPr/>
        <a:lstStyle/>
        <a:p>
          <a:endParaRPr lang="es-CO"/>
        </a:p>
      </dgm:t>
    </dgm:pt>
    <dgm:pt modelId="{595AF044-BE50-404F-AABC-DDC8883BBDA5}">
      <dgm:prSet phldrT="[Texto]"/>
      <dgm:spPr/>
      <dgm:t>
        <a:bodyPr/>
        <a:lstStyle/>
        <a:p>
          <a:r>
            <a:rPr lang="es-CO" dirty="0"/>
            <a:t>Inversión </a:t>
          </a:r>
        </a:p>
      </dgm:t>
    </dgm:pt>
    <dgm:pt modelId="{A0AB3E97-86B6-447A-A876-40B2499A9DD7}" type="parTrans" cxnId="{DCD975BF-5F68-4812-955D-867AF45458EB}">
      <dgm:prSet/>
      <dgm:spPr/>
      <dgm:t>
        <a:bodyPr/>
        <a:lstStyle/>
        <a:p>
          <a:endParaRPr lang="es-CO"/>
        </a:p>
      </dgm:t>
    </dgm:pt>
    <dgm:pt modelId="{006CC9ED-A0DA-4C8D-A6BF-FFB41BE48532}" type="sibTrans" cxnId="{DCD975BF-5F68-4812-955D-867AF45458EB}">
      <dgm:prSet/>
      <dgm:spPr/>
      <dgm:t>
        <a:bodyPr/>
        <a:lstStyle/>
        <a:p>
          <a:endParaRPr lang="es-CO"/>
        </a:p>
      </dgm:t>
    </dgm:pt>
    <dgm:pt modelId="{8D95F091-D3C4-4E24-BD0B-8473FEF5031E}">
      <dgm:prSet phldrT="[Texto]"/>
      <dgm:spPr/>
      <dgm:t>
        <a:bodyPr/>
        <a:lstStyle/>
        <a:p>
          <a:r>
            <a:rPr lang="es-CO" dirty="0"/>
            <a:t>Emocionales</a:t>
          </a:r>
        </a:p>
      </dgm:t>
    </dgm:pt>
    <dgm:pt modelId="{B4653AD0-D5D7-4EEC-B4A1-58DBC2BF6371}" type="parTrans" cxnId="{6562CD47-E74F-421C-9BAE-A2884272012C}">
      <dgm:prSet/>
      <dgm:spPr/>
      <dgm:t>
        <a:bodyPr/>
        <a:lstStyle/>
        <a:p>
          <a:endParaRPr lang="es-CO"/>
        </a:p>
      </dgm:t>
    </dgm:pt>
    <dgm:pt modelId="{996C386F-AB57-4F51-9442-032C15EFFBCB}" type="sibTrans" cxnId="{6562CD47-E74F-421C-9BAE-A2884272012C}">
      <dgm:prSet/>
      <dgm:spPr/>
      <dgm:t>
        <a:bodyPr/>
        <a:lstStyle/>
        <a:p>
          <a:endParaRPr lang="es-CO"/>
        </a:p>
      </dgm:t>
    </dgm:pt>
    <dgm:pt modelId="{C7FB6100-347D-43FD-9633-FFE173118B78}">
      <dgm:prSet phldrT="[Texto]"/>
      <dgm:spPr/>
      <dgm:t>
        <a:bodyPr/>
        <a:lstStyle/>
        <a:p>
          <a:r>
            <a:rPr lang="es-CO" dirty="0"/>
            <a:t>Progreso</a:t>
          </a:r>
        </a:p>
      </dgm:t>
    </dgm:pt>
    <dgm:pt modelId="{294845DF-EA81-4D0B-BC56-5BFFC14E3EF7}" type="parTrans" cxnId="{957BBB89-94D6-488A-89F7-2760F84CA9A1}">
      <dgm:prSet/>
      <dgm:spPr/>
      <dgm:t>
        <a:bodyPr/>
        <a:lstStyle/>
        <a:p>
          <a:endParaRPr lang="es-CO"/>
        </a:p>
      </dgm:t>
    </dgm:pt>
    <dgm:pt modelId="{16F14F31-4455-47C6-9E3F-7CA48B221DFC}" type="sibTrans" cxnId="{957BBB89-94D6-488A-89F7-2760F84CA9A1}">
      <dgm:prSet/>
      <dgm:spPr/>
      <dgm:t>
        <a:bodyPr/>
        <a:lstStyle/>
        <a:p>
          <a:endParaRPr lang="es-CO"/>
        </a:p>
      </dgm:t>
    </dgm:pt>
    <dgm:pt modelId="{A443086D-6C36-4A07-820A-F3C6BFD65CE9}">
      <dgm:prSet phldrT="[Texto]"/>
      <dgm:spPr/>
      <dgm:t>
        <a:bodyPr/>
        <a:lstStyle/>
        <a:p>
          <a:r>
            <a:rPr lang="es-CO" dirty="0"/>
            <a:t>Status</a:t>
          </a:r>
        </a:p>
      </dgm:t>
    </dgm:pt>
    <dgm:pt modelId="{6D88C539-594C-4AD9-916D-1B705452DA93}" type="parTrans" cxnId="{97B088AC-603E-4BAB-A98C-A03C3D092A30}">
      <dgm:prSet/>
      <dgm:spPr/>
      <dgm:t>
        <a:bodyPr/>
        <a:lstStyle/>
        <a:p>
          <a:endParaRPr lang="es-CO"/>
        </a:p>
      </dgm:t>
    </dgm:pt>
    <dgm:pt modelId="{BE3D318E-F3BB-4721-B7B9-4D1DBDD1CCBC}" type="sibTrans" cxnId="{97B088AC-603E-4BAB-A98C-A03C3D092A30}">
      <dgm:prSet/>
      <dgm:spPr/>
      <dgm:t>
        <a:bodyPr/>
        <a:lstStyle/>
        <a:p>
          <a:endParaRPr lang="es-CO"/>
        </a:p>
      </dgm:t>
    </dgm:pt>
    <dgm:pt modelId="{B2DD9AE7-0FBB-4392-815F-7440D6229B04}">
      <dgm:prSet phldrT="[Texto]"/>
      <dgm:spPr/>
      <dgm:t>
        <a:bodyPr/>
        <a:lstStyle/>
        <a:p>
          <a:r>
            <a:rPr lang="es-CO" dirty="0"/>
            <a:t>Estilo de vida</a:t>
          </a:r>
        </a:p>
      </dgm:t>
    </dgm:pt>
    <dgm:pt modelId="{EFE78723-017E-476A-B032-C48C59FB54FD}" type="parTrans" cxnId="{ADA2DCFB-F61F-478F-A88C-F36468BE322B}">
      <dgm:prSet/>
      <dgm:spPr/>
      <dgm:t>
        <a:bodyPr/>
        <a:lstStyle/>
        <a:p>
          <a:endParaRPr lang="es-CO"/>
        </a:p>
      </dgm:t>
    </dgm:pt>
    <dgm:pt modelId="{4DFC8DE6-A654-4B52-B925-6C3294A5016D}" type="sibTrans" cxnId="{ADA2DCFB-F61F-478F-A88C-F36468BE322B}">
      <dgm:prSet/>
      <dgm:spPr/>
      <dgm:t>
        <a:bodyPr/>
        <a:lstStyle/>
        <a:p>
          <a:endParaRPr lang="es-CO"/>
        </a:p>
      </dgm:t>
    </dgm:pt>
    <dgm:pt modelId="{B1BA0136-F752-442E-925E-7FF7AABBA6EE}">
      <dgm:prSet phldrT="[Texto]"/>
      <dgm:spPr/>
      <dgm:t>
        <a:bodyPr/>
        <a:lstStyle/>
        <a:p>
          <a:r>
            <a:rPr lang="es-CO" dirty="0"/>
            <a:t>Futuro</a:t>
          </a:r>
        </a:p>
      </dgm:t>
    </dgm:pt>
    <dgm:pt modelId="{14757B80-3F5D-4E6C-B5E7-6735E4D88399}" type="parTrans" cxnId="{4BFBFE49-DA3C-4518-9C7C-B61EB25E8971}">
      <dgm:prSet/>
      <dgm:spPr/>
      <dgm:t>
        <a:bodyPr/>
        <a:lstStyle/>
        <a:p>
          <a:endParaRPr lang="es-CO"/>
        </a:p>
      </dgm:t>
    </dgm:pt>
    <dgm:pt modelId="{8AD64590-682F-41E5-B1A3-E2F00687911C}" type="sibTrans" cxnId="{4BFBFE49-DA3C-4518-9C7C-B61EB25E8971}">
      <dgm:prSet/>
      <dgm:spPr/>
      <dgm:t>
        <a:bodyPr/>
        <a:lstStyle/>
        <a:p>
          <a:endParaRPr lang="es-CO"/>
        </a:p>
      </dgm:t>
    </dgm:pt>
    <dgm:pt modelId="{4D0D8DAB-DBBF-42DB-8087-928665B14627}" type="pres">
      <dgm:prSet presAssocID="{DC8BD22F-01BA-4097-862A-CD0FFEBDEB44}" presName="outerComposite" presStyleCnt="0">
        <dgm:presLayoutVars>
          <dgm:chMax val="2"/>
          <dgm:animLvl val="lvl"/>
          <dgm:resizeHandles val="exact"/>
        </dgm:presLayoutVars>
      </dgm:prSet>
      <dgm:spPr/>
      <dgm:t>
        <a:bodyPr/>
        <a:lstStyle/>
        <a:p>
          <a:endParaRPr lang="es-CO"/>
        </a:p>
      </dgm:t>
    </dgm:pt>
    <dgm:pt modelId="{EDC2F40E-9CDA-4DD7-9997-5661AFD60798}" type="pres">
      <dgm:prSet presAssocID="{DC8BD22F-01BA-4097-862A-CD0FFEBDEB44}" presName="dummyMaxCanvas" presStyleCnt="0"/>
      <dgm:spPr/>
    </dgm:pt>
    <dgm:pt modelId="{847628C7-DB0A-4921-9AFA-8549F190376B}" type="pres">
      <dgm:prSet presAssocID="{DC8BD22F-01BA-4097-862A-CD0FFEBDEB44}" presName="parentComposite" presStyleCnt="0"/>
      <dgm:spPr/>
    </dgm:pt>
    <dgm:pt modelId="{B04CFAC0-D75E-4577-AE78-4F9B09A508F8}" type="pres">
      <dgm:prSet presAssocID="{DC8BD22F-01BA-4097-862A-CD0FFEBDEB44}" presName="parent1" presStyleLbl="alignAccFollowNode1" presStyleIdx="0" presStyleCnt="4">
        <dgm:presLayoutVars>
          <dgm:chMax val="4"/>
        </dgm:presLayoutVars>
      </dgm:prSet>
      <dgm:spPr/>
      <dgm:t>
        <a:bodyPr/>
        <a:lstStyle/>
        <a:p>
          <a:endParaRPr lang="es-CO"/>
        </a:p>
      </dgm:t>
    </dgm:pt>
    <dgm:pt modelId="{AE9A325C-7731-4C2F-B89E-C6464FA36D2F}" type="pres">
      <dgm:prSet presAssocID="{DC8BD22F-01BA-4097-862A-CD0FFEBDEB44}" presName="parent2" presStyleLbl="alignAccFollowNode1" presStyleIdx="1" presStyleCnt="4">
        <dgm:presLayoutVars>
          <dgm:chMax val="4"/>
        </dgm:presLayoutVars>
      </dgm:prSet>
      <dgm:spPr/>
      <dgm:t>
        <a:bodyPr/>
        <a:lstStyle/>
        <a:p>
          <a:endParaRPr lang="es-CO"/>
        </a:p>
      </dgm:t>
    </dgm:pt>
    <dgm:pt modelId="{6E67C7C1-A7BD-4FB3-A84D-81A14098FF6D}" type="pres">
      <dgm:prSet presAssocID="{DC8BD22F-01BA-4097-862A-CD0FFEBDEB44}" presName="childrenComposite" presStyleCnt="0"/>
      <dgm:spPr/>
    </dgm:pt>
    <dgm:pt modelId="{06FD9123-4D09-48AE-967C-49A31280FC16}" type="pres">
      <dgm:prSet presAssocID="{DC8BD22F-01BA-4097-862A-CD0FFEBDEB44}" presName="dummyMaxCanvas_ChildArea" presStyleCnt="0"/>
      <dgm:spPr/>
    </dgm:pt>
    <dgm:pt modelId="{C194FA2B-1772-49B9-8C46-C756DD26A53D}" type="pres">
      <dgm:prSet presAssocID="{DC8BD22F-01BA-4097-862A-CD0FFEBDEB44}" presName="fulcrum" presStyleLbl="alignAccFollowNode1" presStyleIdx="2" presStyleCnt="4"/>
      <dgm:spPr/>
    </dgm:pt>
    <dgm:pt modelId="{0C111BA6-B246-4EA7-80D8-82A7A91BF099}" type="pres">
      <dgm:prSet presAssocID="{DC8BD22F-01BA-4097-862A-CD0FFEBDEB44}" presName="balance_24" presStyleLbl="alignAccFollowNode1" presStyleIdx="3" presStyleCnt="4">
        <dgm:presLayoutVars>
          <dgm:bulletEnabled val="1"/>
        </dgm:presLayoutVars>
      </dgm:prSet>
      <dgm:spPr/>
    </dgm:pt>
    <dgm:pt modelId="{1FD89FA0-82A0-4709-91E3-141721FE678E}" type="pres">
      <dgm:prSet presAssocID="{DC8BD22F-01BA-4097-862A-CD0FFEBDEB44}" presName="right_24_1" presStyleLbl="node1" presStyleIdx="0" presStyleCnt="6">
        <dgm:presLayoutVars>
          <dgm:bulletEnabled val="1"/>
        </dgm:presLayoutVars>
      </dgm:prSet>
      <dgm:spPr/>
      <dgm:t>
        <a:bodyPr/>
        <a:lstStyle/>
        <a:p>
          <a:endParaRPr lang="es-CO"/>
        </a:p>
      </dgm:t>
    </dgm:pt>
    <dgm:pt modelId="{48486E33-A35C-489F-AD43-32E0F0EA2B55}" type="pres">
      <dgm:prSet presAssocID="{DC8BD22F-01BA-4097-862A-CD0FFEBDEB44}" presName="right_24_2" presStyleLbl="node1" presStyleIdx="1" presStyleCnt="6">
        <dgm:presLayoutVars>
          <dgm:bulletEnabled val="1"/>
        </dgm:presLayoutVars>
      </dgm:prSet>
      <dgm:spPr/>
      <dgm:t>
        <a:bodyPr/>
        <a:lstStyle/>
        <a:p>
          <a:endParaRPr lang="es-CO"/>
        </a:p>
      </dgm:t>
    </dgm:pt>
    <dgm:pt modelId="{BE1669ED-9E94-45EA-A715-83E8125CFBD1}" type="pres">
      <dgm:prSet presAssocID="{DC8BD22F-01BA-4097-862A-CD0FFEBDEB44}" presName="right_24_3" presStyleLbl="node1" presStyleIdx="2" presStyleCnt="6">
        <dgm:presLayoutVars>
          <dgm:bulletEnabled val="1"/>
        </dgm:presLayoutVars>
      </dgm:prSet>
      <dgm:spPr/>
      <dgm:t>
        <a:bodyPr/>
        <a:lstStyle/>
        <a:p>
          <a:endParaRPr lang="es-CO"/>
        </a:p>
      </dgm:t>
    </dgm:pt>
    <dgm:pt modelId="{0EB0906B-563F-43F8-9569-86837C2E555E}" type="pres">
      <dgm:prSet presAssocID="{DC8BD22F-01BA-4097-862A-CD0FFEBDEB44}" presName="right_24_4" presStyleLbl="node1" presStyleIdx="3" presStyleCnt="6">
        <dgm:presLayoutVars>
          <dgm:bulletEnabled val="1"/>
        </dgm:presLayoutVars>
      </dgm:prSet>
      <dgm:spPr/>
      <dgm:t>
        <a:bodyPr/>
        <a:lstStyle/>
        <a:p>
          <a:endParaRPr lang="es-CO"/>
        </a:p>
      </dgm:t>
    </dgm:pt>
    <dgm:pt modelId="{932289A6-730F-40BA-B628-E862389EFD80}" type="pres">
      <dgm:prSet presAssocID="{DC8BD22F-01BA-4097-862A-CD0FFEBDEB44}" presName="left_24_1" presStyleLbl="node1" presStyleIdx="4" presStyleCnt="6">
        <dgm:presLayoutVars>
          <dgm:bulletEnabled val="1"/>
        </dgm:presLayoutVars>
      </dgm:prSet>
      <dgm:spPr/>
      <dgm:t>
        <a:bodyPr/>
        <a:lstStyle/>
        <a:p>
          <a:endParaRPr lang="es-CO"/>
        </a:p>
      </dgm:t>
    </dgm:pt>
    <dgm:pt modelId="{87F51742-E327-4BCC-80C2-CB75CC868FB2}" type="pres">
      <dgm:prSet presAssocID="{DC8BD22F-01BA-4097-862A-CD0FFEBDEB44}" presName="left_24_2" presStyleLbl="node1" presStyleIdx="5" presStyleCnt="6">
        <dgm:presLayoutVars>
          <dgm:bulletEnabled val="1"/>
        </dgm:presLayoutVars>
      </dgm:prSet>
      <dgm:spPr/>
      <dgm:t>
        <a:bodyPr/>
        <a:lstStyle/>
        <a:p>
          <a:endParaRPr lang="es-CO"/>
        </a:p>
      </dgm:t>
    </dgm:pt>
  </dgm:ptLst>
  <dgm:cxnLst>
    <dgm:cxn modelId="{22B70BD3-6435-4DC5-8F4B-02FEB527A841}" type="presOf" srcId="{D5EACC9D-C1F5-45CE-9945-F4DCF158D2E4}" destId="{B04CFAC0-D75E-4577-AE78-4F9B09A508F8}" srcOrd="0" destOrd="0" presId="urn:microsoft.com/office/officeart/2005/8/layout/balance1"/>
    <dgm:cxn modelId="{A96DD86B-7938-47F9-AF81-8163BAF1CEFF}" type="presOf" srcId="{595AF044-BE50-404F-AABC-DDC8883BBDA5}" destId="{87F51742-E327-4BCC-80C2-CB75CC868FB2}" srcOrd="0" destOrd="0" presId="urn:microsoft.com/office/officeart/2005/8/layout/balance1"/>
    <dgm:cxn modelId="{957BBB89-94D6-488A-89F7-2760F84CA9A1}" srcId="{8D95F091-D3C4-4E24-BD0B-8473FEF5031E}" destId="{C7FB6100-347D-43FD-9633-FFE173118B78}" srcOrd="0" destOrd="0" parTransId="{294845DF-EA81-4D0B-BC56-5BFFC14E3EF7}" sibTransId="{16F14F31-4455-47C6-9E3F-7CA48B221DFC}"/>
    <dgm:cxn modelId="{DCD975BF-5F68-4812-955D-867AF45458EB}" srcId="{D5EACC9D-C1F5-45CE-9945-F4DCF158D2E4}" destId="{595AF044-BE50-404F-AABC-DDC8883BBDA5}" srcOrd="1" destOrd="0" parTransId="{A0AB3E97-86B6-447A-A876-40B2499A9DD7}" sibTransId="{006CC9ED-A0DA-4C8D-A6BF-FFB41BE48532}"/>
    <dgm:cxn modelId="{4BFBFE49-DA3C-4518-9C7C-B61EB25E8971}" srcId="{8D95F091-D3C4-4E24-BD0B-8473FEF5031E}" destId="{B1BA0136-F752-442E-925E-7FF7AABBA6EE}" srcOrd="3" destOrd="0" parTransId="{14757B80-3F5D-4E6C-B5E7-6735E4D88399}" sibTransId="{8AD64590-682F-41E5-B1A3-E2F00687911C}"/>
    <dgm:cxn modelId="{8CA5F7EC-6BB4-4C89-B8E7-BE3D9942449F}" type="presOf" srcId="{C7FB6100-347D-43FD-9633-FFE173118B78}" destId="{1FD89FA0-82A0-4709-91E3-141721FE678E}" srcOrd="0" destOrd="0" presId="urn:microsoft.com/office/officeart/2005/8/layout/balance1"/>
    <dgm:cxn modelId="{225D450A-528B-48D7-8C24-6CC432B72BBC}" type="presOf" srcId="{A443086D-6C36-4A07-820A-F3C6BFD65CE9}" destId="{48486E33-A35C-489F-AD43-32E0F0EA2B55}" srcOrd="0" destOrd="0" presId="urn:microsoft.com/office/officeart/2005/8/layout/balance1"/>
    <dgm:cxn modelId="{15DAFE25-A1AE-438D-90BB-4862888ACCF7}" type="presOf" srcId="{2BDCE65D-5C5E-4BB7-8BE5-4A2483CDABD7}" destId="{932289A6-730F-40BA-B628-E862389EFD80}" srcOrd="0" destOrd="0" presId="urn:microsoft.com/office/officeart/2005/8/layout/balance1"/>
    <dgm:cxn modelId="{6562CD47-E74F-421C-9BAE-A2884272012C}" srcId="{DC8BD22F-01BA-4097-862A-CD0FFEBDEB44}" destId="{8D95F091-D3C4-4E24-BD0B-8473FEF5031E}" srcOrd="1" destOrd="0" parTransId="{B4653AD0-D5D7-4EEC-B4A1-58DBC2BF6371}" sibTransId="{996C386F-AB57-4F51-9442-032C15EFFBCB}"/>
    <dgm:cxn modelId="{9963462B-0616-4B2B-839F-EB1113F191BE}" srcId="{DC8BD22F-01BA-4097-862A-CD0FFEBDEB44}" destId="{D5EACC9D-C1F5-45CE-9945-F4DCF158D2E4}" srcOrd="0" destOrd="0" parTransId="{584D37A3-FB70-4124-99CA-37B69F392451}" sibTransId="{EA445B28-E007-44A4-8776-7B64420B8137}"/>
    <dgm:cxn modelId="{ADA2DCFB-F61F-478F-A88C-F36468BE322B}" srcId="{8D95F091-D3C4-4E24-BD0B-8473FEF5031E}" destId="{B2DD9AE7-0FBB-4392-815F-7440D6229B04}" srcOrd="2" destOrd="0" parTransId="{EFE78723-017E-476A-B032-C48C59FB54FD}" sibTransId="{4DFC8DE6-A654-4B52-B925-6C3294A5016D}"/>
    <dgm:cxn modelId="{1E076A3F-E938-4F6B-BDFE-BD9D99314ED0}" type="presOf" srcId="{DC8BD22F-01BA-4097-862A-CD0FFEBDEB44}" destId="{4D0D8DAB-DBBF-42DB-8087-928665B14627}" srcOrd="0" destOrd="0" presId="urn:microsoft.com/office/officeart/2005/8/layout/balance1"/>
    <dgm:cxn modelId="{72B2960B-07E3-47D5-BFC3-034759DA8A35}" type="presOf" srcId="{B2DD9AE7-0FBB-4392-815F-7440D6229B04}" destId="{BE1669ED-9E94-45EA-A715-83E8125CFBD1}" srcOrd="0" destOrd="0" presId="urn:microsoft.com/office/officeart/2005/8/layout/balance1"/>
    <dgm:cxn modelId="{FC8EECEB-24C4-4538-8AD9-AD74BB73FA8D}" type="presOf" srcId="{8D95F091-D3C4-4E24-BD0B-8473FEF5031E}" destId="{AE9A325C-7731-4C2F-B89E-C6464FA36D2F}" srcOrd="0" destOrd="0" presId="urn:microsoft.com/office/officeart/2005/8/layout/balance1"/>
    <dgm:cxn modelId="{66A7DB94-7FAD-4BA6-A0B6-E1A2603180E5}" srcId="{D5EACC9D-C1F5-45CE-9945-F4DCF158D2E4}" destId="{2BDCE65D-5C5E-4BB7-8BE5-4A2483CDABD7}" srcOrd="0" destOrd="0" parTransId="{A2A8971C-BC0D-40AC-8155-D1ED8AA252E3}" sibTransId="{1EC6F7A1-2836-4F96-A83E-33DD9DD97F58}"/>
    <dgm:cxn modelId="{5D16AD89-E016-400B-A494-B08238B88BD1}" type="presOf" srcId="{B1BA0136-F752-442E-925E-7FF7AABBA6EE}" destId="{0EB0906B-563F-43F8-9569-86837C2E555E}" srcOrd="0" destOrd="0" presId="urn:microsoft.com/office/officeart/2005/8/layout/balance1"/>
    <dgm:cxn modelId="{97B088AC-603E-4BAB-A98C-A03C3D092A30}" srcId="{8D95F091-D3C4-4E24-BD0B-8473FEF5031E}" destId="{A443086D-6C36-4A07-820A-F3C6BFD65CE9}" srcOrd="1" destOrd="0" parTransId="{6D88C539-594C-4AD9-916D-1B705452DA93}" sibTransId="{BE3D318E-F3BB-4721-B7B9-4D1DBDD1CCBC}"/>
    <dgm:cxn modelId="{B4B96861-6979-4317-9AE3-9494ABA7CA13}" type="presParOf" srcId="{4D0D8DAB-DBBF-42DB-8087-928665B14627}" destId="{EDC2F40E-9CDA-4DD7-9997-5661AFD60798}" srcOrd="0" destOrd="0" presId="urn:microsoft.com/office/officeart/2005/8/layout/balance1"/>
    <dgm:cxn modelId="{D3F5E752-3C22-4667-857F-FCF1062F471B}" type="presParOf" srcId="{4D0D8DAB-DBBF-42DB-8087-928665B14627}" destId="{847628C7-DB0A-4921-9AFA-8549F190376B}" srcOrd="1" destOrd="0" presId="urn:microsoft.com/office/officeart/2005/8/layout/balance1"/>
    <dgm:cxn modelId="{EE0AC222-93DC-4B23-A104-46DC81413C0B}" type="presParOf" srcId="{847628C7-DB0A-4921-9AFA-8549F190376B}" destId="{B04CFAC0-D75E-4577-AE78-4F9B09A508F8}" srcOrd="0" destOrd="0" presId="urn:microsoft.com/office/officeart/2005/8/layout/balance1"/>
    <dgm:cxn modelId="{7DC26277-E147-453F-AE7F-F0B73A4D8739}" type="presParOf" srcId="{847628C7-DB0A-4921-9AFA-8549F190376B}" destId="{AE9A325C-7731-4C2F-B89E-C6464FA36D2F}" srcOrd="1" destOrd="0" presId="urn:microsoft.com/office/officeart/2005/8/layout/balance1"/>
    <dgm:cxn modelId="{A6CAAC0E-CEA6-4550-AFE4-AF823F4F7D30}" type="presParOf" srcId="{4D0D8DAB-DBBF-42DB-8087-928665B14627}" destId="{6E67C7C1-A7BD-4FB3-A84D-81A14098FF6D}" srcOrd="2" destOrd="0" presId="urn:microsoft.com/office/officeart/2005/8/layout/balance1"/>
    <dgm:cxn modelId="{531B8294-D37E-4943-ABB3-DDFA4E477247}" type="presParOf" srcId="{6E67C7C1-A7BD-4FB3-A84D-81A14098FF6D}" destId="{06FD9123-4D09-48AE-967C-49A31280FC16}" srcOrd="0" destOrd="0" presId="urn:microsoft.com/office/officeart/2005/8/layout/balance1"/>
    <dgm:cxn modelId="{03B96F08-884C-445C-9906-F02090D5F902}" type="presParOf" srcId="{6E67C7C1-A7BD-4FB3-A84D-81A14098FF6D}" destId="{C194FA2B-1772-49B9-8C46-C756DD26A53D}" srcOrd="1" destOrd="0" presId="urn:microsoft.com/office/officeart/2005/8/layout/balance1"/>
    <dgm:cxn modelId="{78472673-D038-4E3F-9222-C1DC3201BB76}" type="presParOf" srcId="{6E67C7C1-A7BD-4FB3-A84D-81A14098FF6D}" destId="{0C111BA6-B246-4EA7-80D8-82A7A91BF099}" srcOrd="2" destOrd="0" presId="urn:microsoft.com/office/officeart/2005/8/layout/balance1"/>
    <dgm:cxn modelId="{52178932-75FE-4A69-BBB5-0CC015F94A96}" type="presParOf" srcId="{6E67C7C1-A7BD-4FB3-A84D-81A14098FF6D}" destId="{1FD89FA0-82A0-4709-91E3-141721FE678E}" srcOrd="3" destOrd="0" presId="urn:microsoft.com/office/officeart/2005/8/layout/balance1"/>
    <dgm:cxn modelId="{E2BCD0D1-0F94-452D-B06D-3D9251A30204}" type="presParOf" srcId="{6E67C7C1-A7BD-4FB3-A84D-81A14098FF6D}" destId="{48486E33-A35C-489F-AD43-32E0F0EA2B55}" srcOrd="4" destOrd="0" presId="urn:microsoft.com/office/officeart/2005/8/layout/balance1"/>
    <dgm:cxn modelId="{F740C446-5BFA-45FB-89A0-398005DF8079}" type="presParOf" srcId="{6E67C7C1-A7BD-4FB3-A84D-81A14098FF6D}" destId="{BE1669ED-9E94-45EA-A715-83E8125CFBD1}" srcOrd="5" destOrd="0" presId="urn:microsoft.com/office/officeart/2005/8/layout/balance1"/>
    <dgm:cxn modelId="{87B69868-A847-476A-85F7-559CAD914D1B}" type="presParOf" srcId="{6E67C7C1-A7BD-4FB3-A84D-81A14098FF6D}" destId="{0EB0906B-563F-43F8-9569-86837C2E555E}" srcOrd="6" destOrd="0" presId="urn:microsoft.com/office/officeart/2005/8/layout/balance1"/>
    <dgm:cxn modelId="{FAF7CA0A-2F6A-4811-98E3-9C097C9ED31E}" type="presParOf" srcId="{6E67C7C1-A7BD-4FB3-A84D-81A14098FF6D}" destId="{932289A6-730F-40BA-B628-E862389EFD80}" srcOrd="7" destOrd="0" presId="urn:microsoft.com/office/officeart/2005/8/layout/balance1"/>
    <dgm:cxn modelId="{283DC4E7-F69E-4E39-8CD3-006570BC0336}" type="presParOf" srcId="{6E67C7C1-A7BD-4FB3-A84D-81A14098FF6D}" destId="{87F51742-E327-4BCC-80C2-CB75CC868FB2}" srcOrd="8"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FD33C97-BAE3-4ADD-86C8-19D577D1915F}" type="doc">
      <dgm:prSet loTypeId="urn:microsoft.com/office/officeart/2005/8/layout/lProcess2" loCatId="list" qsTypeId="urn:microsoft.com/office/officeart/2005/8/quickstyle/simple5" qsCatId="simple" csTypeId="urn:microsoft.com/office/officeart/2005/8/colors/colorful1" csCatId="colorful" phldr="1"/>
      <dgm:spPr/>
      <dgm:t>
        <a:bodyPr/>
        <a:lstStyle/>
        <a:p>
          <a:endParaRPr lang="es-CO"/>
        </a:p>
      </dgm:t>
    </dgm:pt>
    <dgm:pt modelId="{86308DE1-F1EB-4758-A6E1-48265E7F502E}">
      <dgm:prSet phldrT="[Texto]"/>
      <dgm:spPr/>
      <dgm:t>
        <a:bodyPr/>
        <a:lstStyle/>
        <a:p>
          <a:r>
            <a:rPr lang="es-CO" dirty="0"/>
            <a:t>Alto</a:t>
          </a:r>
        </a:p>
      </dgm:t>
    </dgm:pt>
    <dgm:pt modelId="{190E2909-3F10-410D-BDCE-73198017321C}" type="parTrans" cxnId="{DBCA5E99-E3C2-4C45-8369-570DC8D784A4}">
      <dgm:prSet/>
      <dgm:spPr/>
      <dgm:t>
        <a:bodyPr/>
        <a:lstStyle/>
        <a:p>
          <a:endParaRPr lang="es-CO"/>
        </a:p>
      </dgm:t>
    </dgm:pt>
    <dgm:pt modelId="{30D5BDE7-C2B1-4B78-A863-A7BB270593B4}" type="sibTrans" cxnId="{DBCA5E99-E3C2-4C45-8369-570DC8D784A4}">
      <dgm:prSet/>
      <dgm:spPr/>
      <dgm:t>
        <a:bodyPr/>
        <a:lstStyle/>
        <a:p>
          <a:endParaRPr lang="es-CO"/>
        </a:p>
      </dgm:t>
    </dgm:pt>
    <dgm:pt modelId="{4D80A15C-30E0-47B8-8FD5-2B0197CB9919}">
      <dgm:prSet phldrT="[Texto]"/>
      <dgm:spPr/>
      <dgm:t>
        <a:bodyPr/>
        <a:lstStyle/>
        <a:p>
          <a:r>
            <a:rPr lang="es-CO" dirty="0"/>
            <a:t>Estrategia Superior</a:t>
          </a:r>
        </a:p>
      </dgm:t>
    </dgm:pt>
    <dgm:pt modelId="{2761FCEC-765C-4B91-AC06-724AB77C64D5}" type="parTrans" cxnId="{5154FFC1-B7F1-44F8-AABE-FDBCAAB8D261}">
      <dgm:prSet/>
      <dgm:spPr/>
      <dgm:t>
        <a:bodyPr/>
        <a:lstStyle/>
        <a:p>
          <a:endParaRPr lang="es-CO"/>
        </a:p>
      </dgm:t>
    </dgm:pt>
    <dgm:pt modelId="{2596C83D-FC33-4AE8-8C56-8CBE13E8BFE1}" type="sibTrans" cxnId="{5154FFC1-B7F1-44F8-AABE-FDBCAAB8D261}">
      <dgm:prSet/>
      <dgm:spPr/>
      <dgm:t>
        <a:bodyPr/>
        <a:lstStyle/>
        <a:p>
          <a:endParaRPr lang="es-CO"/>
        </a:p>
      </dgm:t>
    </dgm:pt>
    <dgm:pt modelId="{3D49B8CF-4C68-44B5-BF8C-B1A4718795E2}">
      <dgm:prSet phldrT="[Texto]"/>
      <dgm:spPr/>
      <dgm:t>
        <a:bodyPr/>
        <a:lstStyle/>
        <a:p>
          <a:r>
            <a:rPr lang="es-CO" dirty="0"/>
            <a:t>Estrategia de cobro en exceso</a:t>
          </a:r>
        </a:p>
      </dgm:t>
    </dgm:pt>
    <dgm:pt modelId="{FEB424AD-F885-4F53-B6E8-5D1F0A5B2F3F}" type="parTrans" cxnId="{08503A1A-9DC1-4C04-8C7F-CE375831D28C}">
      <dgm:prSet/>
      <dgm:spPr/>
      <dgm:t>
        <a:bodyPr/>
        <a:lstStyle/>
        <a:p>
          <a:endParaRPr lang="es-CO"/>
        </a:p>
      </dgm:t>
    </dgm:pt>
    <dgm:pt modelId="{0726D38A-5E8D-4031-82CA-446AA2BE9D59}" type="sibTrans" cxnId="{08503A1A-9DC1-4C04-8C7F-CE375831D28C}">
      <dgm:prSet/>
      <dgm:spPr/>
      <dgm:t>
        <a:bodyPr/>
        <a:lstStyle/>
        <a:p>
          <a:endParaRPr lang="es-CO"/>
        </a:p>
      </dgm:t>
    </dgm:pt>
    <dgm:pt modelId="{65C346BE-0F94-4C13-8EC3-9A5557E1BD2F}">
      <dgm:prSet phldrT="[Texto]"/>
      <dgm:spPr/>
      <dgm:t>
        <a:bodyPr/>
        <a:lstStyle/>
        <a:p>
          <a:r>
            <a:rPr lang="es-CO" dirty="0"/>
            <a:t>Precio Medio</a:t>
          </a:r>
        </a:p>
      </dgm:t>
    </dgm:pt>
    <dgm:pt modelId="{EF403D19-072C-41E8-86FE-DBD50794D1FB}" type="parTrans" cxnId="{0F55B3BB-6229-495B-B1C1-A87F89BFB02A}">
      <dgm:prSet/>
      <dgm:spPr/>
      <dgm:t>
        <a:bodyPr/>
        <a:lstStyle/>
        <a:p>
          <a:endParaRPr lang="es-CO"/>
        </a:p>
      </dgm:t>
    </dgm:pt>
    <dgm:pt modelId="{F7BDF59B-50C0-4599-895B-75EC5728118E}" type="sibTrans" cxnId="{0F55B3BB-6229-495B-B1C1-A87F89BFB02A}">
      <dgm:prSet/>
      <dgm:spPr/>
      <dgm:t>
        <a:bodyPr/>
        <a:lstStyle/>
        <a:p>
          <a:endParaRPr lang="es-CO"/>
        </a:p>
      </dgm:t>
    </dgm:pt>
    <dgm:pt modelId="{6E03B425-5C56-4BDC-9E94-5A428AC2E4F6}">
      <dgm:prSet phldrT="[Texto]"/>
      <dgm:spPr/>
      <dgm:t>
        <a:bodyPr/>
        <a:lstStyle/>
        <a:p>
          <a:r>
            <a:rPr lang="es-CO" dirty="0"/>
            <a:t>Estrategia de valor alto</a:t>
          </a:r>
        </a:p>
      </dgm:t>
    </dgm:pt>
    <dgm:pt modelId="{2696E7A6-9E96-481C-81F3-6F3136FC483C}" type="parTrans" cxnId="{D227D33E-D771-4129-8CBF-551C58F6714B}">
      <dgm:prSet/>
      <dgm:spPr/>
      <dgm:t>
        <a:bodyPr/>
        <a:lstStyle/>
        <a:p>
          <a:endParaRPr lang="es-CO"/>
        </a:p>
      </dgm:t>
    </dgm:pt>
    <dgm:pt modelId="{8D0325D8-2095-4120-B3EC-4FDCB872F5A6}" type="sibTrans" cxnId="{D227D33E-D771-4129-8CBF-551C58F6714B}">
      <dgm:prSet/>
      <dgm:spPr/>
      <dgm:t>
        <a:bodyPr/>
        <a:lstStyle/>
        <a:p>
          <a:endParaRPr lang="es-CO"/>
        </a:p>
      </dgm:t>
    </dgm:pt>
    <dgm:pt modelId="{2E26CB5D-8D02-4270-823F-4F9608C1B6F7}">
      <dgm:prSet phldrT="[Texto]"/>
      <dgm:spPr/>
      <dgm:t>
        <a:bodyPr/>
        <a:lstStyle/>
        <a:p>
          <a:r>
            <a:rPr lang="es-CO" dirty="0"/>
            <a:t>Estrategia de valor medio</a:t>
          </a:r>
        </a:p>
      </dgm:t>
    </dgm:pt>
    <dgm:pt modelId="{799C04BE-7C64-4CD4-B9E4-664BB34607D2}" type="parTrans" cxnId="{AC2F96FE-1B25-49BF-95CE-C88C39570260}">
      <dgm:prSet/>
      <dgm:spPr/>
      <dgm:t>
        <a:bodyPr/>
        <a:lstStyle/>
        <a:p>
          <a:endParaRPr lang="es-CO"/>
        </a:p>
      </dgm:t>
    </dgm:pt>
    <dgm:pt modelId="{09254176-2400-493D-BB50-2E932B9A0583}" type="sibTrans" cxnId="{AC2F96FE-1B25-49BF-95CE-C88C39570260}">
      <dgm:prSet/>
      <dgm:spPr/>
      <dgm:t>
        <a:bodyPr/>
        <a:lstStyle/>
        <a:p>
          <a:endParaRPr lang="es-CO"/>
        </a:p>
      </dgm:t>
    </dgm:pt>
    <dgm:pt modelId="{8961D33A-D1BE-4965-838C-703496A9FC8B}">
      <dgm:prSet phldrT="[Texto]"/>
      <dgm:spPr/>
      <dgm:t>
        <a:bodyPr/>
        <a:lstStyle/>
        <a:p>
          <a:r>
            <a:rPr lang="es-CO" dirty="0"/>
            <a:t>Precio Bajo</a:t>
          </a:r>
        </a:p>
      </dgm:t>
    </dgm:pt>
    <dgm:pt modelId="{8B5F9A8A-ACB0-416A-AFBF-A68851354A53}" type="parTrans" cxnId="{432B2966-6367-4F7C-B8C9-197FD614F6C7}">
      <dgm:prSet/>
      <dgm:spPr/>
      <dgm:t>
        <a:bodyPr/>
        <a:lstStyle/>
        <a:p>
          <a:endParaRPr lang="es-CO"/>
        </a:p>
      </dgm:t>
    </dgm:pt>
    <dgm:pt modelId="{D2F852B6-7A84-46B3-B290-843FBB672B8F}" type="sibTrans" cxnId="{432B2966-6367-4F7C-B8C9-197FD614F6C7}">
      <dgm:prSet/>
      <dgm:spPr/>
      <dgm:t>
        <a:bodyPr/>
        <a:lstStyle/>
        <a:p>
          <a:endParaRPr lang="es-CO"/>
        </a:p>
      </dgm:t>
    </dgm:pt>
    <dgm:pt modelId="{D7C69949-1B99-47CB-8D36-53AEE407CC33}">
      <dgm:prSet phldrT="[Texto]"/>
      <dgm:spPr/>
      <dgm:t>
        <a:bodyPr/>
        <a:lstStyle/>
        <a:p>
          <a:r>
            <a:rPr lang="es-CO" dirty="0"/>
            <a:t>Estrategia de valor superior</a:t>
          </a:r>
        </a:p>
      </dgm:t>
    </dgm:pt>
    <dgm:pt modelId="{97D6C23A-9842-4F6C-BCBC-0D0979B3C437}" type="parTrans" cxnId="{E00F287D-D88F-4538-8245-6AAE984EFAB2}">
      <dgm:prSet/>
      <dgm:spPr/>
      <dgm:t>
        <a:bodyPr/>
        <a:lstStyle/>
        <a:p>
          <a:endParaRPr lang="es-CO"/>
        </a:p>
      </dgm:t>
    </dgm:pt>
    <dgm:pt modelId="{77376A47-4BB0-4572-B4B6-8344746036A8}" type="sibTrans" cxnId="{E00F287D-D88F-4538-8245-6AAE984EFAB2}">
      <dgm:prSet/>
      <dgm:spPr/>
      <dgm:t>
        <a:bodyPr/>
        <a:lstStyle/>
        <a:p>
          <a:endParaRPr lang="es-CO"/>
        </a:p>
      </dgm:t>
    </dgm:pt>
    <dgm:pt modelId="{423AB1E9-CD58-4EAF-B8B9-C4154F0B0EC4}">
      <dgm:prSet phldrT="[Texto]"/>
      <dgm:spPr/>
      <dgm:t>
        <a:bodyPr/>
        <a:lstStyle/>
        <a:p>
          <a:r>
            <a:rPr lang="es-CO" dirty="0"/>
            <a:t>Estrategia de valor medios</a:t>
          </a:r>
        </a:p>
      </dgm:t>
    </dgm:pt>
    <dgm:pt modelId="{A23BA8F7-2920-47CA-AF5E-056372A12373}" type="parTrans" cxnId="{199F08EA-0495-4EE2-B07C-7F12382A0CD0}">
      <dgm:prSet/>
      <dgm:spPr/>
      <dgm:t>
        <a:bodyPr/>
        <a:lstStyle/>
        <a:p>
          <a:endParaRPr lang="es-CO"/>
        </a:p>
      </dgm:t>
    </dgm:pt>
    <dgm:pt modelId="{39F741F2-D5F1-45C3-B84B-8756FA97E844}" type="sibTrans" cxnId="{199F08EA-0495-4EE2-B07C-7F12382A0CD0}">
      <dgm:prSet/>
      <dgm:spPr/>
      <dgm:t>
        <a:bodyPr/>
        <a:lstStyle/>
        <a:p>
          <a:endParaRPr lang="es-CO"/>
        </a:p>
      </dgm:t>
    </dgm:pt>
    <dgm:pt modelId="{93CB3AF0-7597-477E-93C8-FE54AE0D543E}">
      <dgm:prSet phldrT="[Texto]"/>
      <dgm:spPr/>
      <dgm:t>
        <a:bodyPr/>
        <a:lstStyle/>
        <a:p>
          <a:r>
            <a:rPr lang="es-CO" dirty="0"/>
            <a:t>Estrategia de ganancia violenta</a:t>
          </a:r>
        </a:p>
      </dgm:t>
    </dgm:pt>
    <dgm:pt modelId="{41DBA142-A616-4C33-9E06-E8617AA676C9}" type="parTrans" cxnId="{DBBF8397-938C-483F-981E-B962EF522607}">
      <dgm:prSet/>
      <dgm:spPr/>
      <dgm:t>
        <a:bodyPr/>
        <a:lstStyle/>
        <a:p>
          <a:endParaRPr lang="es-CO"/>
        </a:p>
      </dgm:t>
    </dgm:pt>
    <dgm:pt modelId="{B47B74ED-3AF1-4D4A-9F02-9B0098C94611}" type="sibTrans" cxnId="{DBBF8397-938C-483F-981E-B962EF522607}">
      <dgm:prSet/>
      <dgm:spPr/>
      <dgm:t>
        <a:bodyPr/>
        <a:lstStyle/>
        <a:p>
          <a:endParaRPr lang="es-CO"/>
        </a:p>
      </dgm:t>
    </dgm:pt>
    <dgm:pt modelId="{2AAB128E-16DF-4844-B080-8054961A5127}">
      <dgm:prSet phldrT="[Texto]"/>
      <dgm:spPr/>
      <dgm:t>
        <a:bodyPr/>
        <a:lstStyle/>
        <a:p>
          <a:r>
            <a:rPr lang="es-CO" dirty="0"/>
            <a:t>Estrategia de economía falsa</a:t>
          </a:r>
        </a:p>
      </dgm:t>
    </dgm:pt>
    <dgm:pt modelId="{868BC6C9-EEDD-4DD2-B075-00897C7CAFEC}" type="parTrans" cxnId="{369455BD-0BB1-467E-B5B4-4D6E43E36AD8}">
      <dgm:prSet/>
      <dgm:spPr/>
      <dgm:t>
        <a:bodyPr/>
        <a:lstStyle/>
        <a:p>
          <a:endParaRPr lang="es-CO"/>
        </a:p>
      </dgm:t>
    </dgm:pt>
    <dgm:pt modelId="{0223ECD3-DA1D-4F1C-9CDA-BAE466B33247}" type="sibTrans" cxnId="{369455BD-0BB1-467E-B5B4-4D6E43E36AD8}">
      <dgm:prSet/>
      <dgm:spPr/>
      <dgm:t>
        <a:bodyPr/>
        <a:lstStyle/>
        <a:p>
          <a:endParaRPr lang="es-CO"/>
        </a:p>
      </dgm:t>
    </dgm:pt>
    <dgm:pt modelId="{B81B2E02-7907-4D30-A1C8-6014E2DBB629}">
      <dgm:prSet phldrT="[Texto]"/>
      <dgm:spPr/>
      <dgm:t>
        <a:bodyPr/>
        <a:lstStyle/>
        <a:p>
          <a:r>
            <a:rPr lang="es-CO" dirty="0"/>
            <a:t>Estrategia de economía</a:t>
          </a:r>
        </a:p>
      </dgm:t>
    </dgm:pt>
    <dgm:pt modelId="{7C4D177C-9C14-4119-978B-64A755163E02}" type="parTrans" cxnId="{ED6DF3C5-4F51-45F2-A52F-CF28CE6D6EA4}">
      <dgm:prSet/>
      <dgm:spPr/>
      <dgm:t>
        <a:bodyPr/>
        <a:lstStyle/>
        <a:p>
          <a:endParaRPr lang="es-CO"/>
        </a:p>
      </dgm:t>
    </dgm:pt>
    <dgm:pt modelId="{E3B9073A-CBA3-4C32-BCD7-EC914907B882}" type="sibTrans" cxnId="{ED6DF3C5-4F51-45F2-A52F-CF28CE6D6EA4}">
      <dgm:prSet/>
      <dgm:spPr/>
      <dgm:t>
        <a:bodyPr/>
        <a:lstStyle/>
        <a:p>
          <a:endParaRPr lang="es-CO"/>
        </a:p>
      </dgm:t>
    </dgm:pt>
    <dgm:pt modelId="{79982A33-9914-4080-99FA-6C7C0C1FA067}" type="pres">
      <dgm:prSet presAssocID="{7FD33C97-BAE3-4ADD-86C8-19D577D1915F}" presName="theList" presStyleCnt="0">
        <dgm:presLayoutVars>
          <dgm:dir/>
          <dgm:animLvl val="lvl"/>
          <dgm:resizeHandles val="exact"/>
        </dgm:presLayoutVars>
      </dgm:prSet>
      <dgm:spPr/>
      <dgm:t>
        <a:bodyPr/>
        <a:lstStyle/>
        <a:p>
          <a:endParaRPr lang="es-CO"/>
        </a:p>
      </dgm:t>
    </dgm:pt>
    <dgm:pt modelId="{32030161-1650-440F-95EC-0E92F2CD9459}" type="pres">
      <dgm:prSet presAssocID="{86308DE1-F1EB-4758-A6E1-48265E7F502E}" presName="compNode" presStyleCnt="0"/>
      <dgm:spPr/>
    </dgm:pt>
    <dgm:pt modelId="{2609EF72-59A7-48A6-94BF-DD4437AD28A8}" type="pres">
      <dgm:prSet presAssocID="{86308DE1-F1EB-4758-A6E1-48265E7F502E}" presName="aNode" presStyleLbl="bgShp" presStyleIdx="0" presStyleCnt="3"/>
      <dgm:spPr/>
      <dgm:t>
        <a:bodyPr/>
        <a:lstStyle/>
        <a:p>
          <a:endParaRPr lang="es-CO"/>
        </a:p>
      </dgm:t>
    </dgm:pt>
    <dgm:pt modelId="{60CA4727-13F1-4527-94F7-42FFF8B24AC2}" type="pres">
      <dgm:prSet presAssocID="{86308DE1-F1EB-4758-A6E1-48265E7F502E}" presName="textNode" presStyleLbl="bgShp" presStyleIdx="0" presStyleCnt="3"/>
      <dgm:spPr/>
      <dgm:t>
        <a:bodyPr/>
        <a:lstStyle/>
        <a:p>
          <a:endParaRPr lang="es-CO"/>
        </a:p>
      </dgm:t>
    </dgm:pt>
    <dgm:pt modelId="{EC0C8637-6FB8-4091-AEA8-D5CB6EAA4146}" type="pres">
      <dgm:prSet presAssocID="{86308DE1-F1EB-4758-A6E1-48265E7F502E}" presName="compChildNode" presStyleCnt="0"/>
      <dgm:spPr/>
    </dgm:pt>
    <dgm:pt modelId="{0CD681DD-0E29-43C8-B4AF-E8FF8E97ACA2}" type="pres">
      <dgm:prSet presAssocID="{86308DE1-F1EB-4758-A6E1-48265E7F502E}" presName="theInnerList" presStyleCnt="0"/>
      <dgm:spPr/>
    </dgm:pt>
    <dgm:pt modelId="{44153C35-FA63-40AA-8F9E-55EE365E97F5}" type="pres">
      <dgm:prSet presAssocID="{4D80A15C-30E0-47B8-8FD5-2B0197CB9919}" presName="childNode" presStyleLbl="node1" presStyleIdx="0" presStyleCnt="9">
        <dgm:presLayoutVars>
          <dgm:bulletEnabled val="1"/>
        </dgm:presLayoutVars>
      </dgm:prSet>
      <dgm:spPr/>
      <dgm:t>
        <a:bodyPr/>
        <a:lstStyle/>
        <a:p>
          <a:endParaRPr lang="es-CO"/>
        </a:p>
      </dgm:t>
    </dgm:pt>
    <dgm:pt modelId="{7D2A0799-659F-4BB7-870D-28744FFE03AF}" type="pres">
      <dgm:prSet presAssocID="{4D80A15C-30E0-47B8-8FD5-2B0197CB9919}" presName="aSpace2" presStyleCnt="0"/>
      <dgm:spPr/>
    </dgm:pt>
    <dgm:pt modelId="{700EE47B-22FE-44C3-8A7E-E2244AEB1054}" type="pres">
      <dgm:prSet presAssocID="{3D49B8CF-4C68-44B5-BF8C-B1A4718795E2}" presName="childNode" presStyleLbl="node1" presStyleIdx="1" presStyleCnt="9">
        <dgm:presLayoutVars>
          <dgm:bulletEnabled val="1"/>
        </dgm:presLayoutVars>
      </dgm:prSet>
      <dgm:spPr/>
      <dgm:t>
        <a:bodyPr/>
        <a:lstStyle/>
        <a:p>
          <a:endParaRPr lang="es-CO"/>
        </a:p>
      </dgm:t>
    </dgm:pt>
    <dgm:pt modelId="{F1DEAFB5-8552-4804-874F-F2264AADABF0}" type="pres">
      <dgm:prSet presAssocID="{3D49B8CF-4C68-44B5-BF8C-B1A4718795E2}" presName="aSpace2" presStyleCnt="0"/>
      <dgm:spPr/>
    </dgm:pt>
    <dgm:pt modelId="{44DA6592-BBEC-468C-95BB-2711DC8E213C}" type="pres">
      <dgm:prSet presAssocID="{93CB3AF0-7597-477E-93C8-FE54AE0D543E}" presName="childNode" presStyleLbl="node1" presStyleIdx="2" presStyleCnt="9">
        <dgm:presLayoutVars>
          <dgm:bulletEnabled val="1"/>
        </dgm:presLayoutVars>
      </dgm:prSet>
      <dgm:spPr/>
      <dgm:t>
        <a:bodyPr/>
        <a:lstStyle/>
        <a:p>
          <a:endParaRPr lang="es-CO"/>
        </a:p>
      </dgm:t>
    </dgm:pt>
    <dgm:pt modelId="{7FC6B7AD-0286-49E9-A708-6AD29F47B02B}" type="pres">
      <dgm:prSet presAssocID="{86308DE1-F1EB-4758-A6E1-48265E7F502E}" presName="aSpace" presStyleCnt="0"/>
      <dgm:spPr/>
    </dgm:pt>
    <dgm:pt modelId="{60635A16-71AC-4338-B28E-355B505034B6}" type="pres">
      <dgm:prSet presAssocID="{65C346BE-0F94-4C13-8EC3-9A5557E1BD2F}" presName="compNode" presStyleCnt="0"/>
      <dgm:spPr/>
    </dgm:pt>
    <dgm:pt modelId="{F7EBB804-D2AF-4ECA-9331-DE202008EA20}" type="pres">
      <dgm:prSet presAssocID="{65C346BE-0F94-4C13-8EC3-9A5557E1BD2F}" presName="aNode" presStyleLbl="bgShp" presStyleIdx="1" presStyleCnt="3"/>
      <dgm:spPr/>
      <dgm:t>
        <a:bodyPr/>
        <a:lstStyle/>
        <a:p>
          <a:endParaRPr lang="es-CO"/>
        </a:p>
      </dgm:t>
    </dgm:pt>
    <dgm:pt modelId="{283B84ED-3A93-4CD3-AC22-5B67C39ABCC3}" type="pres">
      <dgm:prSet presAssocID="{65C346BE-0F94-4C13-8EC3-9A5557E1BD2F}" presName="textNode" presStyleLbl="bgShp" presStyleIdx="1" presStyleCnt="3"/>
      <dgm:spPr/>
      <dgm:t>
        <a:bodyPr/>
        <a:lstStyle/>
        <a:p>
          <a:endParaRPr lang="es-CO"/>
        </a:p>
      </dgm:t>
    </dgm:pt>
    <dgm:pt modelId="{64DD02EA-879B-4F8E-A34E-D0AF1B14762A}" type="pres">
      <dgm:prSet presAssocID="{65C346BE-0F94-4C13-8EC3-9A5557E1BD2F}" presName="compChildNode" presStyleCnt="0"/>
      <dgm:spPr/>
    </dgm:pt>
    <dgm:pt modelId="{184274C1-5296-4C3C-9573-C2CF5E910066}" type="pres">
      <dgm:prSet presAssocID="{65C346BE-0F94-4C13-8EC3-9A5557E1BD2F}" presName="theInnerList" presStyleCnt="0"/>
      <dgm:spPr/>
    </dgm:pt>
    <dgm:pt modelId="{81CA1295-28BA-4D38-B88B-B38AF4E2C720}" type="pres">
      <dgm:prSet presAssocID="{6E03B425-5C56-4BDC-9E94-5A428AC2E4F6}" presName="childNode" presStyleLbl="node1" presStyleIdx="3" presStyleCnt="9">
        <dgm:presLayoutVars>
          <dgm:bulletEnabled val="1"/>
        </dgm:presLayoutVars>
      </dgm:prSet>
      <dgm:spPr/>
      <dgm:t>
        <a:bodyPr/>
        <a:lstStyle/>
        <a:p>
          <a:endParaRPr lang="es-CO"/>
        </a:p>
      </dgm:t>
    </dgm:pt>
    <dgm:pt modelId="{1198AF35-04F0-4BDC-A7D1-29F7ED2F38E3}" type="pres">
      <dgm:prSet presAssocID="{6E03B425-5C56-4BDC-9E94-5A428AC2E4F6}" presName="aSpace2" presStyleCnt="0"/>
      <dgm:spPr/>
    </dgm:pt>
    <dgm:pt modelId="{7C85E8EB-D054-4649-92C7-85DA306CEA08}" type="pres">
      <dgm:prSet presAssocID="{2E26CB5D-8D02-4270-823F-4F9608C1B6F7}" presName="childNode" presStyleLbl="node1" presStyleIdx="4" presStyleCnt="9">
        <dgm:presLayoutVars>
          <dgm:bulletEnabled val="1"/>
        </dgm:presLayoutVars>
      </dgm:prSet>
      <dgm:spPr/>
      <dgm:t>
        <a:bodyPr/>
        <a:lstStyle/>
        <a:p>
          <a:endParaRPr lang="es-CO"/>
        </a:p>
      </dgm:t>
    </dgm:pt>
    <dgm:pt modelId="{794B2A23-4BDA-485B-8C83-9ED6B756B038}" type="pres">
      <dgm:prSet presAssocID="{2E26CB5D-8D02-4270-823F-4F9608C1B6F7}" presName="aSpace2" presStyleCnt="0"/>
      <dgm:spPr/>
    </dgm:pt>
    <dgm:pt modelId="{9A36AE26-9E67-4734-905E-3E46F13E4D77}" type="pres">
      <dgm:prSet presAssocID="{2AAB128E-16DF-4844-B080-8054961A5127}" presName="childNode" presStyleLbl="node1" presStyleIdx="5" presStyleCnt="9">
        <dgm:presLayoutVars>
          <dgm:bulletEnabled val="1"/>
        </dgm:presLayoutVars>
      </dgm:prSet>
      <dgm:spPr/>
      <dgm:t>
        <a:bodyPr/>
        <a:lstStyle/>
        <a:p>
          <a:endParaRPr lang="es-CO"/>
        </a:p>
      </dgm:t>
    </dgm:pt>
    <dgm:pt modelId="{943BD7D7-FE76-4670-B661-4C6DA958DF93}" type="pres">
      <dgm:prSet presAssocID="{65C346BE-0F94-4C13-8EC3-9A5557E1BD2F}" presName="aSpace" presStyleCnt="0"/>
      <dgm:spPr/>
    </dgm:pt>
    <dgm:pt modelId="{9A7FF6BD-26ED-4E45-86E5-FEF15C7B3689}" type="pres">
      <dgm:prSet presAssocID="{8961D33A-D1BE-4965-838C-703496A9FC8B}" presName="compNode" presStyleCnt="0"/>
      <dgm:spPr/>
    </dgm:pt>
    <dgm:pt modelId="{BA4F56AC-B5EF-426C-9653-F9C34657E661}" type="pres">
      <dgm:prSet presAssocID="{8961D33A-D1BE-4965-838C-703496A9FC8B}" presName="aNode" presStyleLbl="bgShp" presStyleIdx="2" presStyleCnt="3"/>
      <dgm:spPr/>
      <dgm:t>
        <a:bodyPr/>
        <a:lstStyle/>
        <a:p>
          <a:endParaRPr lang="es-CO"/>
        </a:p>
      </dgm:t>
    </dgm:pt>
    <dgm:pt modelId="{E05137D9-8578-4E20-A09C-F3A6E6793076}" type="pres">
      <dgm:prSet presAssocID="{8961D33A-D1BE-4965-838C-703496A9FC8B}" presName="textNode" presStyleLbl="bgShp" presStyleIdx="2" presStyleCnt="3"/>
      <dgm:spPr/>
      <dgm:t>
        <a:bodyPr/>
        <a:lstStyle/>
        <a:p>
          <a:endParaRPr lang="es-CO"/>
        </a:p>
      </dgm:t>
    </dgm:pt>
    <dgm:pt modelId="{393BED72-8C17-46EF-A0D7-3C51C3AE8495}" type="pres">
      <dgm:prSet presAssocID="{8961D33A-D1BE-4965-838C-703496A9FC8B}" presName="compChildNode" presStyleCnt="0"/>
      <dgm:spPr/>
    </dgm:pt>
    <dgm:pt modelId="{7FF669B7-5485-4B85-81E4-6F10BFA19E5A}" type="pres">
      <dgm:prSet presAssocID="{8961D33A-D1BE-4965-838C-703496A9FC8B}" presName="theInnerList" presStyleCnt="0"/>
      <dgm:spPr/>
    </dgm:pt>
    <dgm:pt modelId="{E9C5E940-39FB-47F8-9C9C-2F2C4CE4539C}" type="pres">
      <dgm:prSet presAssocID="{D7C69949-1B99-47CB-8D36-53AEE407CC33}" presName="childNode" presStyleLbl="node1" presStyleIdx="6" presStyleCnt="9">
        <dgm:presLayoutVars>
          <dgm:bulletEnabled val="1"/>
        </dgm:presLayoutVars>
      </dgm:prSet>
      <dgm:spPr/>
      <dgm:t>
        <a:bodyPr/>
        <a:lstStyle/>
        <a:p>
          <a:endParaRPr lang="es-CO"/>
        </a:p>
      </dgm:t>
    </dgm:pt>
    <dgm:pt modelId="{4B8DA51A-2EF5-4171-961A-FC89FAFF686B}" type="pres">
      <dgm:prSet presAssocID="{D7C69949-1B99-47CB-8D36-53AEE407CC33}" presName="aSpace2" presStyleCnt="0"/>
      <dgm:spPr/>
    </dgm:pt>
    <dgm:pt modelId="{DFCDCB6C-67D6-417A-9F00-9DFD867AEC55}" type="pres">
      <dgm:prSet presAssocID="{423AB1E9-CD58-4EAF-B8B9-C4154F0B0EC4}" presName="childNode" presStyleLbl="node1" presStyleIdx="7" presStyleCnt="9">
        <dgm:presLayoutVars>
          <dgm:bulletEnabled val="1"/>
        </dgm:presLayoutVars>
      </dgm:prSet>
      <dgm:spPr/>
      <dgm:t>
        <a:bodyPr/>
        <a:lstStyle/>
        <a:p>
          <a:endParaRPr lang="es-CO"/>
        </a:p>
      </dgm:t>
    </dgm:pt>
    <dgm:pt modelId="{1445FFD2-2B9D-464C-8218-C51E3F4A9855}" type="pres">
      <dgm:prSet presAssocID="{423AB1E9-CD58-4EAF-B8B9-C4154F0B0EC4}" presName="aSpace2" presStyleCnt="0"/>
      <dgm:spPr/>
    </dgm:pt>
    <dgm:pt modelId="{3EBA2E77-A0AD-44F4-B100-055E3F0C160A}" type="pres">
      <dgm:prSet presAssocID="{B81B2E02-7907-4D30-A1C8-6014E2DBB629}" presName="childNode" presStyleLbl="node1" presStyleIdx="8" presStyleCnt="9">
        <dgm:presLayoutVars>
          <dgm:bulletEnabled val="1"/>
        </dgm:presLayoutVars>
      </dgm:prSet>
      <dgm:spPr/>
      <dgm:t>
        <a:bodyPr/>
        <a:lstStyle/>
        <a:p>
          <a:endParaRPr lang="es-CO"/>
        </a:p>
      </dgm:t>
    </dgm:pt>
  </dgm:ptLst>
  <dgm:cxnLst>
    <dgm:cxn modelId="{ED6DF3C5-4F51-45F2-A52F-CF28CE6D6EA4}" srcId="{8961D33A-D1BE-4965-838C-703496A9FC8B}" destId="{B81B2E02-7907-4D30-A1C8-6014E2DBB629}" srcOrd="2" destOrd="0" parTransId="{7C4D177C-9C14-4119-978B-64A755163E02}" sibTransId="{E3B9073A-CBA3-4C32-BCD7-EC914907B882}"/>
    <dgm:cxn modelId="{FA5F5903-CB6D-4579-A4E8-936B198E7164}" type="presOf" srcId="{423AB1E9-CD58-4EAF-B8B9-C4154F0B0EC4}" destId="{DFCDCB6C-67D6-417A-9F00-9DFD867AEC55}" srcOrd="0" destOrd="0" presId="urn:microsoft.com/office/officeart/2005/8/layout/lProcess2"/>
    <dgm:cxn modelId="{5122B663-CA6F-43B2-8540-C8885A780D48}" type="presOf" srcId="{6E03B425-5C56-4BDC-9E94-5A428AC2E4F6}" destId="{81CA1295-28BA-4D38-B88B-B38AF4E2C720}" srcOrd="0" destOrd="0" presId="urn:microsoft.com/office/officeart/2005/8/layout/lProcess2"/>
    <dgm:cxn modelId="{199F08EA-0495-4EE2-B07C-7F12382A0CD0}" srcId="{8961D33A-D1BE-4965-838C-703496A9FC8B}" destId="{423AB1E9-CD58-4EAF-B8B9-C4154F0B0EC4}" srcOrd="1" destOrd="0" parTransId="{A23BA8F7-2920-47CA-AF5E-056372A12373}" sibTransId="{39F741F2-D5F1-45C3-B84B-8756FA97E844}"/>
    <dgm:cxn modelId="{E500E879-B68B-4699-BBD3-4CABA2A47AC0}" type="presOf" srcId="{8961D33A-D1BE-4965-838C-703496A9FC8B}" destId="{E05137D9-8578-4E20-A09C-F3A6E6793076}" srcOrd="1" destOrd="0" presId="urn:microsoft.com/office/officeart/2005/8/layout/lProcess2"/>
    <dgm:cxn modelId="{25A8813C-757C-41BA-BBE7-14734FA37A0F}" type="presOf" srcId="{65C346BE-0F94-4C13-8EC3-9A5557E1BD2F}" destId="{283B84ED-3A93-4CD3-AC22-5B67C39ABCC3}" srcOrd="1" destOrd="0" presId="urn:microsoft.com/office/officeart/2005/8/layout/lProcess2"/>
    <dgm:cxn modelId="{2AB4EBDA-3ED0-4215-BB0F-BE970B8AC01D}" type="presOf" srcId="{3D49B8CF-4C68-44B5-BF8C-B1A4718795E2}" destId="{700EE47B-22FE-44C3-8A7E-E2244AEB1054}" srcOrd="0" destOrd="0" presId="urn:microsoft.com/office/officeart/2005/8/layout/lProcess2"/>
    <dgm:cxn modelId="{A16C012D-B7AA-4F41-BFB6-9E6806E70C65}" type="presOf" srcId="{B81B2E02-7907-4D30-A1C8-6014E2DBB629}" destId="{3EBA2E77-A0AD-44F4-B100-055E3F0C160A}" srcOrd="0" destOrd="0" presId="urn:microsoft.com/office/officeart/2005/8/layout/lProcess2"/>
    <dgm:cxn modelId="{D5BD1E9E-E2D2-44E2-BD7E-18B7819160C0}" type="presOf" srcId="{8961D33A-D1BE-4965-838C-703496A9FC8B}" destId="{BA4F56AC-B5EF-426C-9653-F9C34657E661}" srcOrd="0" destOrd="0" presId="urn:microsoft.com/office/officeart/2005/8/layout/lProcess2"/>
    <dgm:cxn modelId="{18599301-F8AD-4F8D-86F6-AF3A1F36AA87}" type="presOf" srcId="{86308DE1-F1EB-4758-A6E1-48265E7F502E}" destId="{60CA4727-13F1-4527-94F7-42FFF8B24AC2}" srcOrd="1" destOrd="0" presId="urn:microsoft.com/office/officeart/2005/8/layout/lProcess2"/>
    <dgm:cxn modelId="{08503A1A-9DC1-4C04-8C7F-CE375831D28C}" srcId="{86308DE1-F1EB-4758-A6E1-48265E7F502E}" destId="{3D49B8CF-4C68-44B5-BF8C-B1A4718795E2}" srcOrd="1" destOrd="0" parTransId="{FEB424AD-F885-4F53-B6E8-5D1F0A5B2F3F}" sibTransId="{0726D38A-5E8D-4031-82CA-446AA2BE9D59}"/>
    <dgm:cxn modelId="{DBBF8397-938C-483F-981E-B962EF522607}" srcId="{86308DE1-F1EB-4758-A6E1-48265E7F502E}" destId="{93CB3AF0-7597-477E-93C8-FE54AE0D543E}" srcOrd="2" destOrd="0" parTransId="{41DBA142-A616-4C33-9E06-E8617AA676C9}" sibTransId="{B47B74ED-3AF1-4D4A-9F02-9B0098C94611}"/>
    <dgm:cxn modelId="{369455BD-0BB1-467E-B5B4-4D6E43E36AD8}" srcId="{65C346BE-0F94-4C13-8EC3-9A5557E1BD2F}" destId="{2AAB128E-16DF-4844-B080-8054961A5127}" srcOrd="2" destOrd="0" parTransId="{868BC6C9-EEDD-4DD2-B075-00897C7CAFEC}" sibTransId="{0223ECD3-DA1D-4F1C-9CDA-BAE466B33247}"/>
    <dgm:cxn modelId="{DBCA5E99-E3C2-4C45-8369-570DC8D784A4}" srcId="{7FD33C97-BAE3-4ADD-86C8-19D577D1915F}" destId="{86308DE1-F1EB-4758-A6E1-48265E7F502E}" srcOrd="0" destOrd="0" parTransId="{190E2909-3F10-410D-BDCE-73198017321C}" sibTransId="{30D5BDE7-C2B1-4B78-A863-A7BB270593B4}"/>
    <dgm:cxn modelId="{F64793B7-81E0-433D-85D3-0DC4DF43AFEE}" type="presOf" srcId="{4D80A15C-30E0-47B8-8FD5-2B0197CB9919}" destId="{44153C35-FA63-40AA-8F9E-55EE365E97F5}" srcOrd="0" destOrd="0" presId="urn:microsoft.com/office/officeart/2005/8/layout/lProcess2"/>
    <dgm:cxn modelId="{E00F287D-D88F-4538-8245-6AAE984EFAB2}" srcId="{8961D33A-D1BE-4965-838C-703496A9FC8B}" destId="{D7C69949-1B99-47CB-8D36-53AEE407CC33}" srcOrd="0" destOrd="0" parTransId="{97D6C23A-9842-4F6C-BCBC-0D0979B3C437}" sibTransId="{77376A47-4BB0-4572-B4B6-8344746036A8}"/>
    <dgm:cxn modelId="{56BD32DC-4017-4E66-8810-E307E6F573DC}" type="presOf" srcId="{2AAB128E-16DF-4844-B080-8054961A5127}" destId="{9A36AE26-9E67-4734-905E-3E46F13E4D77}" srcOrd="0" destOrd="0" presId="urn:microsoft.com/office/officeart/2005/8/layout/lProcess2"/>
    <dgm:cxn modelId="{309FABDF-3A40-4D33-A190-C33B09699A5D}" type="presOf" srcId="{86308DE1-F1EB-4758-A6E1-48265E7F502E}" destId="{2609EF72-59A7-48A6-94BF-DD4437AD28A8}" srcOrd="0" destOrd="0" presId="urn:microsoft.com/office/officeart/2005/8/layout/lProcess2"/>
    <dgm:cxn modelId="{E6CCCB5B-C4F0-4197-ADA6-B3571459D834}" type="presOf" srcId="{2E26CB5D-8D02-4270-823F-4F9608C1B6F7}" destId="{7C85E8EB-D054-4649-92C7-85DA306CEA08}" srcOrd="0" destOrd="0" presId="urn:microsoft.com/office/officeart/2005/8/layout/lProcess2"/>
    <dgm:cxn modelId="{CC9E00F4-3848-4392-B6C7-C0F3436E4ABB}" type="presOf" srcId="{93CB3AF0-7597-477E-93C8-FE54AE0D543E}" destId="{44DA6592-BBEC-468C-95BB-2711DC8E213C}" srcOrd="0" destOrd="0" presId="urn:microsoft.com/office/officeart/2005/8/layout/lProcess2"/>
    <dgm:cxn modelId="{FEA1C554-D5D0-4A18-A4BF-0CB277BA4C0D}" type="presOf" srcId="{D7C69949-1B99-47CB-8D36-53AEE407CC33}" destId="{E9C5E940-39FB-47F8-9C9C-2F2C4CE4539C}" srcOrd="0" destOrd="0" presId="urn:microsoft.com/office/officeart/2005/8/layout/lProcess2"/>
    <dgm:cxn modelId="{432B2966-6367-4F7C-B8C9-197FD614F6C7}" srcId="{7FD33C97-BAE3-4ADD-86C8-19D577D1915F}" destId="{8961D33A-D1BE-4965-838C-703496A9FC8B}" srcOrd="2" destOrd="0" parTransId="{8B5F9A8A-ACB0-416A-AFBF-A68851354A53}" sibTransId="{D2F852B6-7A84-46B3-B290-843FBB672B8F}"/>
    <dgm:cxn modelId="{D227D33E-D771-4129-8CBF-551C58F6714B}" srcId="{65C346BE-0F94-4C13-8EC3-9A5557E1BD2F}" destId="{6E03B425-5C56-4BDC-9E94-5A428AC2E4F6}" srcOrd="0" destOrd="0" parTransId="{2696E7A6-9E96-481C-81F3-6F3136FC483C}" sibTransId="{8D0325D8-2095-4120-B3EC-4FDCB872F5A6}"/>
    <dgm:cxn modelId="{4CA2E5A0-27FA-437C-9530-C1FB60F6F7C7}" type="presOf" srcId="{65C346BE-0F94-4C13-8EC3-9A5557E1BD2F}" destId="{F7EBB804-D2AF-4ECA-9331-DE202008EA20}" srcOrd="0" destOrd="0" presId="urn:microsoft.com/office/officeart/2005/8/layout/lProcess2"/>
    <dgm:cxn modelId="{5154FFC1-B7F1-44F8-AABE-FDBCAAB8D261}" srcId="{86308DE1-F1EB-4758-A6E1-48265E7F502E}" destId="{4D80A15C-30E0-47B8-8FD5-2B0197CB9919}" srcOrd="0" destOrd="0" parTransId="{2761FCEC-765C-4B91-AC06-724AB77C64D5}" sibTransId="{2596C83D-FC33-4AE8-8C56-8CBE13E8BFE1}"/>
    <dgm:cxn modelId="{0F55B3BB-6229-495B-B1C1-A87F89BFB02A}" srcId="{7FD33C97-BAE3-4ADD-86C8-19D577D1915F}" destId="{65C346BE-0F94-4C13-8EC3-9A5557E1BD2F}" srcOrd="1" destOrd="0" parTransId="{EF403D19-072C-41E8-86FE-DBD50794D1FB}" sibTransId="{F7BDF59B-50C0-4599-895B-75EC5728118E}"/>
    <dgm:cxn modelId="{AC2F96FE-1B25-49BF-95CE-C88C39570260}" srcId="{65C346BE-0F94-4C13-8EC3-9A5557E1BD2F}" destId="{2E26CB5D-8D02-4270-823F-4F9608C1B6F7}" srcOrd="1" destOrd="0" parTransId="{799C04BE-7C64-4CD4-B9E4-664BB34607D2}" sibTransId="{09254176-2400-493D-BB50-2E932B9A0583}"/>
    <dgm:cxn modelId="{DCD001C9-3EED-4580-8851-869B5BC32A63}" type="presOf" srcId="{7FD33C97-BAE3-4ADD-86C8-19D577D1915F}" destId="{79982A33-9914-4080-99FA-6C7C0C1FA067}" srcOrd="0" destOrd="0" presId="urn:microsoft.com/office/officeart/2005/8/layout/lProcess2"/>
    <dgm:cxn modelId="{0154A5FD-779E-411C-80B8-324709D251E7}" type="presParOf" srcId="{79982A33-9914-4080-99FA-6C7C0C1FA067}" destId="{32030161-1650-440F-95EC-0E92F2CD9459}" srcOrd="0" destOrd="0" presId="urn:microsoft.com/office/officeart/2005/8/layout/lProcess2"/>
    <dgm:cxn modelId="{B24AA14A-CEE1-4423-9B84-D97FBC80CC6A}" type="presParOf" srcId="{32030161-1650-440F-95EC-0E92F2CD9459}" destId="{2609EF72-59A7-48A6-94BF-DD4437AD28A8}" srcOrd="0" destOrd="0" presId="urn:microsoft.com/office/officeart/2005/8/layout/lProcess2"/>
    <dgm:cxn modelId="{3CB7E091-A4B9-4DE4-8496-71314C6E42E1}" type="presParOf" srcId="{32030161-1650-440F-95EC-0E92F2CD9459}" destId="{60CA4727-13F1-4527-94F7-42FFF8B24AC2}" srcOrd="1" destOrd="0" presId="urn:microsoft.com/office/officeart/2005/8/layout/lProcess2"/>
    <dgm:cxn modelId="{B9A6A5CC-FEA1-4608-BD78-11D7FABAFC4A}" type="presParOf" srcId="{32030161-1650-440F-95EC-0E92F2CD9459}" destId="{EC0C8637-6FB8-4091-AEA8-D5CB6EAA4146}" srcOrd="2" destOrd="0" presId="urn:microsoft.com/office/officeart/2005/8/layout/lProcess2"/>
    <dgm:cxn modelId="{122C7FBB-1064-41CC-8EDB-45545382E6D4}" type="presParOf" srcId="{EC0C8637-6FB8-4091-AEA8-D5CB6EAA4146}" destId="{0CD681DD-0E29-43C8-B4AF-E8FF8E97ACA2}" srcOrd="0" destOrd="0" presId="urn:microsoft.com/office/officeart/2005/8/layout/lProcess2"/>
    <dgm:cxn modelId="{245DB501-2BAB-4570-B85A-CC68C94730B4}" type="presParOf" srcId="{0CD681DD-0E29-43C8-B4AF-E8FF8E97ACA2}" destId="{44153C35-FA63-40AA-8F9E-55EE365E97F5}" srcOrd="0" destOrd="0" presId="urn:microsoft.com/office/officeart/2005/8/layout/lProcess2"/>
    <dgm:cxn modelId="{8AEC9D37-23E4-484A-AE1C-CD197B133AF9}" type="presParOf" srcId="{0CD681DD-0E29-43C8-B4AF-E8FF8E97ACA2}" destId="{7D2A0799-659F-4BB7-870D-28744FFE03AF}" srcOrd="1" destOrd="0" presId="urn:microsoft.com/office/officeart/2005/8/layout/lProcess2"/>
    <dgm:cxn modelId="{85576315-2721-442B-9E82-B1462633A90D}" type="presParOf" srcId="{0CD681DD-0E29-43C8-B4AF-E8FF8E97ACA2}" destId="{700EE47B-22FE-44C3-8A7E-E2244AEB1054}" srcOrd="2" destOrd="0" presId="urn:microsoft.com/office/officeart/2005/8/layout/lProcess2"/>
    <dgm:cxn modelId="{0C77A3CA-B018-4464-9A97-A4DCE1C4682C}" type="presParOf" srcId="{0CD681DD-0E29-43C8-B4AF-E8FF8E97ACA2}" destId="{F1DEAFB5-8552-4804-874F-F2264AADABF0}" srcOrd="3" destOrd="0" presId="urn:microsoft.com/office/officeart/2005/8/layout/lProcess2"/>
    <dgm:cxn modelId="{5D357427-2D9C-4469-8EC0-945658EA041B}" type="presParOf" srcId="{0CD681DD-0E29-43C8-B4AF-E8FF8E97ACA2}" destId="{44DA6592-BBEC-468C-95BB-2711DC8E213C}" srcOrd="4" destOrd="0" presId="urn:microsoft.com/office/officeart/2005/8/layout/lProcess2"/>
    <dgm:cxn modelId="{B3B7E63C-6C4A-44BD-9B6C-47420E201838}" type="presParOf" srcId="{79982A33-9914-4080-99FA-6C7C0C1FA067}" destId="{7FC6B7AD-0286-49E9-A708-6AD29F47B02B}" srcOrd="1" destOrd="0" presId="urn:microsoft.com/office/officeart/2005/8/layout/lProcess2"/>
    <dgm:cxn modelId="{9605ABDF-D7AB-45B9-AA6E-C9754930F0AF}" type="presParOf" srcId="{79982A33-9914-4080-99FA-6C7C0C1FA067}" destId="{60635A16-71AC-4338-B28E-355B505034B6}" srcOrd="2" destOrd="0" presId="urn:microsoft.com/office/officeart/2005/8/layout/lProcess2"/>
    <dgm:cxn modelId="{1FC8F380-2B26-4CB0-B8FE-6F27E24E9A7E}" type="presParOf" srcId="{60635A16-71AC-4338-B28E-355B505034B6}" destId="{F7EBB804-D2AF-4ECA-9331-DE202008EA20}" srcOrd="0" destOrd="0" presId="urn:microsoft.com/office/officeart/2005/8/layout/lProcess2"/>
    <dgm:cxn modelId="{8D488137-533B-440C-9DFA-F097D5071659}" type="presParOf" srcId="{60635A16-71AC-4338-B28E-355B505034B6}" destId="{283B84ED-3A93-4CD3-AC22-5B67C39ABCC3}" srcOrd="1" destOrd="0" presId="urn:microsoft.com/office/officeart/2005/8/layout/lProcess2"/>
    <dgm:cxn modelId="{35EDCDAC-6811-457E-98C3-8B112B6C672E}" type="presParOf" srcId="{60635A16-71AC-4338-B28E-355B505034B6}" destId="{64DD02EA-879B-4F8E-A34E-D0AF1B14762A}" srcOrd="2" destOrd="0" presId="urn:microsoft.com/office/officeart/2005/8/layout/lProcess2"/>
    <dgm:cxn modelId="{B19A8D04-4E4F-41EC-A1B3-F424DBB3BF1B}" type="presParOf" srcId="{64DD02EA-879B-4F8E-A34E-D0AF1B14762A}" destId="{184274C1-5296-4C3C-9573-C2CF5E910066}" srcOrd="0" destOrd="0" presId="urn:microsoft.com/office/officeart/2005/8/layout/lProcess2"/>
    <dgm:cxn modelId="{A0235283-62A6-4E65-A772-5CAB9584D034}" type="presParOf" srcId="{184274C1-5296-4C3C-9573-C2CF5E910066}" destId="{81CA1295-28BA-4D38-B88B-B38AF4E2C720}" srcOrd="0" destOrd="0" presId="urn:microsoft.com/office/officeart/2005/8/layout/lProcess2"/>
    <dgm:cxn modelId="{63CC35C3-3935-47E5-B020-20C1F16721B1}" type="presParOf" srcId="{184274C1-5296-4C3C-9573-C2CF5E910066}" destId="{1198AF35-04F0-4BDC-A7D1-29F7ED2F38E3}" srcOrd="1" destOrd="0" presId="urn:microsoft.com/office/officeart/2005/8/layout/lProcess2"/>
    <dgm:cxn modelId="{22B25972-5705-4BF2-B78D-59F1742F8AEB}" type="presParOf" srcId="{184274C1-5296-4C3C-9573-C2CF5E910066}" destId="{7C85E8EB-D054-4649-92C7-85DA306CEA08}" srcOrd="2" destOrd="0" presId="urn:microsoft.com/office/officeart/2005/8/layout/lProcess2"/>
    <dgm:cxn modelId="{9828FACD-5383-4E26-8719-EEA8DD732CB3}" type="presParOf" srcId="{184274C1-5296-4C3C-9573-C2CF5E910066}" destId="{794B2A23-4BDA-485B-8C83-9ED6B756B038}" srcOrd="3" destOrd="0" presId="urn:microsoft.com/office/officeart/2005/8/layout/lProcess2"/>
    <dgm:cxn modelId="{F73B33BF-132A-4918-94F6-E5D5213CAA55}" type="presParOf" srcId="{184274C1-5296-4C3C-9573-C2CF5E910066}" destId="{9A36AE26-9E67-4734-905E-3E46F13E4D77}" srcOrd="4" destOrd="0" presId="urn:microsoft.com/office/officeart/2005/8/layout/lProcess2"/>
    <dgm:cxn modelId="{234A6207-8764-46FB-8AC8-FA9ED0D74D5C}" type="presParOf" srcId="{79982A33-9914-4080-99FA-6C7C0C1FA067}" destId="{943BD7D7-FE76-4670-B661-4C6DA958DF93}" srcOrd="3" destOrd="0" presId="urn:microsoft.com/office/officeart/2005/8/layout/lProcess2"/>
    <dgm:cxn modelId="{031F2FCE-E92D-440A-9A4A-F7D1AE54955A}" type="presParOf" srcId="{79982A33-9914-4080-99FA-6C7C0C1FA067}" destId="{9A7FF6BD-26ED-4E45-86E5-FEF15C7B3689}" srcOrd="4" destOrd="0" presId="urn:microsoft.com/office/officeart/2005/8/layout/lProcess2"/>
    <dgm:cxn modelId="{4AA8440E-526C-4E8D-9009-21BB9ED23DC0}" type="presParOf" srcId="{9A7FF6BD-26ED-4E45-86E5-FEF15C7B3689}" destId="{BA4F56AC-B5EF-426C-9653-F9C34657E661}" srcOrd="0" destOrd="0" presId="urn:microsoft.com/office/officeart/2005/8/layout/lProcess2"/>
    <dgm:cxn modelId="{BFD541D7-1480-4EF4-B53E-CFF0865A8A0D}" type="presParOf" srcId="{9A7FF6BD-26ED-4E45-86E5-FEF15C7B3689}" destId="{E05137D9-8578-4E20-A09C-F3A6E6793076}" srcOrd="1" destOrd="0" presId="urn:microsoft.com/office/officeart/2005/8/layout/lProcess2"/>
    <dgm:cxn modelId="{E1C409C0-A6EE-4CD3-8520-E2CD96D5EBB6}" type="presParOf" srcId="{9A7FF6BD-26ED-4E45-86E5-FEF15C7B3689}" destId="{393BED72-8C17-46EF-A0D7-3C51C3AE8495}" srcOrd="2" destOrd="0" presId="urn:microsoft.com/office/officeart/2005/8/layout/lProcess2"/>
    <dgm:cxn modelId="{F16F2BBC-BC2B-4709-8B98-0BDDA7923365}" type="presParOf" srcId="{393BED72-8C17-46EF-A0D7-3C51C3AE8495}" destId="{7FF669B7-5485-4B85-81E4-6F10BFA19E5A}" srcOrd="0" destOrd="0" presId="urn:microsoft.com/office/officeart/2005/8/layout/lProcess2"/>
    <dgm:cxn modelId="{C30216EE-5DD7-45AC-BFEC-0E354CE50047}" type="presParOf" srcId="{7FF669B7-5485-4B85-81E4-6F10BFA19E5A}" destId="{E9C5E940-39FB-47F8-9C9C-2F2C4CE4539C}" srcOrd="0" destOrd="0" presId="urn:microsoft.com/office/officeart/2005/8/layout/lProcess2"/>
    <dgm:cxn modelId="{EB9A470E-7BE0-4803-8C94-211C4A843CFD}" type="presParOf" srcId="{7FF669B7-5485-4B85-81E4-6F10BFA19E5A}" destId="{4B8DA51A-2EF5-4171-961A-FC89FAFF686B}" srcOrd="1" destOrd="0" presId="urn:microsoft.com/office/officeart/2005/8/layout/lProcess2"/>
    <dgm:cxn modelId="{BB487E18-7E3B-4FAE-9450-D47BC87C6219}" type="presParOf" srcId="{7FF669B7-5485-4B85-81E4-6F10BFA19E5A}" destId="{DFCDCB6C-67D6-417A-9F00-9DFD867AEC55}" srcOrd="2" destOrd="0" presId="urn:microsoft.com/office/officeart/2005/8/layout/lProcess2"/>
    <dgm:cxn modelId="{A0F59870-B20C-49C9-AE39-B1C67D8FC6CD}" type="presParOf" srcId="{7FF669B7-5485-4B85-81E4-6F10BFA19E5A}" destId="{1445FFD2-2B9D-464C-8218-C51E3F4A9855}" srcOrd="3" destOrd="0" presId="urn:microsoft.com/office/officeart/2005/8/layout/lProcess2"/>
    <dgm:cxn modelId="{150179BF-2540-4270-B4E9-8F005BCC950B}" type="presParOf" srcId="{7FF669B7-5485-4B85-81E4-6F10BFA19E5A}" destId="{3EBA2E77-A0AD-44F4-B100-055E3F0C160A}"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F5B5B2F-AD1E-470C-870A-0BA361722B3F}" type="doc">
      <dgm:prSet loTypeId="urn:microsoft.com/office/officeart/2005/8/layout/hList1" loCatId="list" qsTypeId="urn:microsoft.com/office/officeart/2005/8/quickstyle/3d1" qsCatId="3D" csTypeId="urn:microsoft.com/office/officeart/2005/8/colors/colorful4" csCatId="colorful" phldr="1"/>
      <dgm:spPr/>
      <dgm:t>
        <a:bodyPr/>
        <a:lstStyle/>
        <a:p>
          <a:endParaRPr lang="es-ES"/>
        </a:p>
      </dgm:t>
    </dgm:pt>
    <dgm:pt modelId="{2A3E4B15-A6B6-424C-AB75-99DE4F18BE98}">
      <dgm:prSet/>
      <dgm:spPr/>
      <dgm:t>
        <a:bodyPr/>
        <a:lstStyle/>
        <a:p>
          <a:pPr rtl="0"/>
          <a:r>
            <a:rPr lang="es-ES"/>
            <a:t>Punto de venta propio </a:t>
          </a:r>
        </a:p>
      </dgm:t>
    </dgm:pt>
    <dgm:pt modelId="{691A56A1-D253-40B2-BDC3-D774FA197423}" type="parTrans" cxnId="{8FFE0ED7-8F47-4C80-90CA-7883CAE5583C}">
      <dgm:prSet/>
      <dgm:spPr/>
      <dgm:t>
        <a:bodyPr/>
        <a:lstStyle/>
        <a:p>
          <a:endParaRPr lang="es-ES"/>
        </a:p>
      </dgm:t>
    </dgm:pt>
    <dgm:pt modelId="{E5BFE7D2-BC9E-42F0-AC20-8DD22D9DA93E}" type="sibTrans" cxnId="{8FFE0ED7-8F47-4C80-90CA-7883CAE5583C}">
      <dgm:prSet/>
      <dgm:spPr/>
      <dgm:t>
        <a:bodyPr/>
        <a:lstStyle/>
        <a:p>
          <a:endParaRPr lang="es-ES"/>
        </a:p>
      </dgm:t>
    </dgm:pt>
    <dgm:pt modelId="{C2426280-A467-4825-A7BC-921C0A1C2157}">
      <dgm:prSet/>
      <dgm:spPr/>
      <dgm:t>
        <a:bodyPr/>
        <a:lstStyle/>
        <a:p>
          <a:pPr rtl="0"/>
          <a:r>
            <a:rPr lang="es-ES"/>
            <a:t>Venta directa </a:t>
          </a:r>
        </a:p>
      </dgm:t>
    </dgm:pt>
    <dgm:pt modelId="{2C627065-17F5-4336-B800-CDDFDF67BB57}" type="parTrans" cxnId="{5F80B57A-34A1-41F2-9290-FB184D4E1267}">
      <dgm:prSet/>
      <dgm:spPr/>
      <dgm:t>
        <a:bodyPr/>
        <a:lstStyle/>
        <a:p>
          <a:endParaRPr lang="es-ES"/>
        </a:p>
      </dgm:t>
    </dgm:pt>
    <dgm:pt modelId="{8CE11580-1030-4AC0-BA3A-38F06A120F4A}" type="sibTrans" cxnId="{5F80B57A-34A1-41F2-9290-FB184D4E1267}">
      <dgm:prSet/>
      <dgm:spPr/>
      <dgm:t>
        <a:bodyPr/>
        <a:lstStyle/>
        <a:p>
          <a:endParaRPr lang="es-ES"/>
        </a:p>
      </dgm:t>
    </dgm:pt>
    <dgm:pt modelId="{CFBD6992-4F61-4320-A4E5-BEFCFBF1E4AD}">
      <dgm:prSet/>
      <dgm:spPr/>
      <dgm:t>
        <a:bodyPr/>
        <a:lstStyle/>
        <a:p>
          <a:pPr rtl="0"/>
          <a:r>
            <a:rPr lang="es-ES"/>
            <a:t>Punto de venta propio </a:t>
          </a:r>
        </a:p>
      </dgm:t>
    </dgm:pt>
    <dgm:pt modelId="{E32E5A92-A120-40A4-9E61-BD39308A881A}" type="parTrans" cxnId="{DC3B4E21-2311-444D-8A1E-347720E5E610}">
      <dgm:prSet/>
      <dgm:spPr/>
      <dgm:t>
        <a:bodyPr/>
        <a:lstStyle/>
        <a:p>
          <a:endParaRPr lang="es-ES"/>
        </a:p>
      </dgm:t>
    </dgm:pt>
    <dgm:pt modelId="{E6CDFC95-D2E0-48C0-A162-C6A83143A58C}" type="sibTrans" cxnId="{DC3B4E21-2311-444D-8A1E-347720E5E610}">
      <dgm:prSet/>
      <dgm:spPr/>
      <dgm:t>
        <a:bodyPr/>
        <a:lstStyle/>
        <a:p>
          <a:endParaRPr lang="es-ES"/>
        </a:p>
      </dgm:t>
    </dgm:pt>
    <dgm:pt modelId="{5FAC9919-F773-4F12-A97A-32072BE95FEC}">
      <dgm:prSet/>
      <dgm:spPr/>
      <dgm:t>
        <a:bodyPr/>
        <a:lstStyle/>
        <a:p>
          <a:pPr rtl="0"/>
          <a:r>
            <a:rPr lang="es-ES"/>
            <a:t>Vendedores directos </a:t>
          </a:r>
        </a:p>
      </dgm:t>
    </dgm:pt>
    <dgm:pt modelId="{D0E16772-DCF6-439A-B16B-040A20D0F769}" type="parTrans" cxnId="{94E45CE3-1CBD-4CA7-8EA1-E00FF6B06CE5}">
      <dgm:prSet/>
      <dgm:spPr/>
      <dgm:t>
        <a:bodyPr/>
        <a:lstStyle/>
        <a:p>
          <a:endParaRPr lang="es-ES"/>
        </a:p>
      </dgm:t>
    </dgm:pt>
    <dgm:pt modelId="{E5895FA1-2C8C-4258-A105-0ECB4BBD2BFB}" type="sibTrans" cxnId="{94E45CE3-1CBD-4CA7-8EA1-E00FF6B06CE5}">
      <dgm:prSet/>
      <dgm:spPr/>
      <dgm:t>
        <a:bodyPr/>
        <a:lstStyle/>
        <a:p>
          <a:endParaRPr lang="es-ES"/>
        </a:p>
      </dgm:t>
    </dgm:pt>
    <dgm:pt modelId="{EBEE0999-6D15-4D5E-9E47-818482349B95}">
      <dgm:prSet/>
      <dgm:spPr/>
      <dgm:t>
        <a:bodyPr/>
        <a:lstStyle/>
        <a:p>
          <a:pPr rtl="0"/>
          <a:r>
            <a:rPr lang="es-ES"/>
            <a:t>Ventas telefónicas </a:t>
          </a:r>
        </a:p>
      </dgm:t>
    </dgm:pt>
    <dgm:pt modelId="{16DC7FC2-C01A-439F-B33E-5991D9749C38}" type="parTrans" cxnId="{37EFB170-0ED4-4088-AD71-34A83C4AC920}">
      <dgm:prSet/>
      <dgm:spPr/>
      <dgm:t>
        <a:bodyPr/>
        <a:lstStyle/>
        <a:p>
          <a:endParaRPr lang="es-ES"/>
        </a:p>
      </dgm:t>
    </dgm:pt>
    <dgm:pt modelId="{55C43064-7154-43EF-A8FE-D825DB7A6E69}" type="sibTrans" cxnId="{37EFB170-0ED4-4088-AD71-34A83C4AC920}">
      <dgm:prSet/>
      <dgm:spPr/>
      <dgm:t>
        <a:bodyPr/>
        <a:lstStyle/>
        <a:p>
          <a:endParaRPr lang="es-ES"/>
        </a:p>
      </dgm:t>
    </dgm:pt>
    <dgm:pt modelId="{EFB3AA21-C249-4EFE-AAD3-62A7AAF1753B}">
      <dgm:prSet/>
      <dgm:spPr/>
      <dgm:t>
        <a:bodyPr/>
        <a:lstStyle/>
        <a:p>
          <a:pPr rtl="0"/>
          <a:r>
            <a:rPr lang="es-ES"/>
            <a:t>Ventas por Internet </a:t>
          </a:r>
        </a:p>
      </dgm:t>
    </dgm:pt>
    <dgm:pt modelId="{2EC59B55-0522-4E15-BDC3-13BD2A9E2115}" type="parTrans" cxnId="{F699F63A-029B-4084-AD35-85ABA0829D13}">
      <dgm:prSet/>
      <dgm:spPr/>
      <dgm:t>
        <a:bodyPr/>
        <a:lstStyle/>
        <a:p>
          <a:endParaRPr lang="es-ES"/>
        </a:p>
      </dgm:t>
    </dgm:pt>
    <dgm:pt modelId="{8EA42A5E-0930-425B-AD0A-4B574407E95E}" type="sibTrans" cxnId="{F699F63A-029B-4084-AD35-85ABA0829D13}">
      <dgm:prSet/>
      <dgm:spPr/>
      <dgm:t>
        <a:bodyPr/>
        <a:lstStyle/>
        <a:p>
          <a:endParaRPr lang="es-ES"/>
        </a:p>
      </dgm:t>
    </dgm:pt>
    <dgm:pt modelId="{CB758AD1-E6B6-4C59-9F02-61A90A26C0BC}">
      <dgm:prSet/>
      <dgm:spPr/>
      <dgm:t>
        <a:bodyPr/>
        <a:lstStyle/>
        <a:p>
          <a:pPr rtl="0"/>
          <a:r>
            <a:rPr lang="es-ES"/>
            <a:t>Intermediarios</a:t>
          </a:r>
        </a:p>
      </dgm:t>
    </dgm:pt>
    <dgm:pt modelId="{F6A0D3B1-BE93-44E1-A14A-F647EA5DBF45}" type="parTrans" cxnId="{78D2C811-3123-4227-8FCF-AE71E5732FC5}">
      <dgm:prSet/>
      <dgm:spPr/>
      <dgm:t>
        <a:bodyPr/>
        <a:lstStyle/>
        <a:p>
          <a:endParaRPr lang="es-ES"/>
        </a:p>
      </dgm:t>
    </dgm:pt>
    <dgm:pt modelId="{ECB2FA35-F5BA-40BA-B306-8486436F0D7D}" type="sibTrans" cxnId="{78D2C811-3123-4227-8FCF-AE71E5732FC5}">
      <dgm:prSet/>
      <dgm:spPr/>
      <dgm:t>
        <a:bodyPr/>
        <a:lstStyle/>
        <a:p>
          <a:endParaRPr lang="es-ES"/>
        </a:p>
      </dgm:t>
    </dgm:pt>
    <dgm:pt modelId="{485BB207-F186-4815-88B8-B2D5460FE6C9}">
      <dgm:prSet/>
      <dgm:spPr/>
      <dgm:t>
        <a:bodyPr/>
        <a:lstStyle/>
        <a:p>
          <a:pPr rtl="0"/>
          <a:r>
            <a:rPr lang="es-ES"/>
            <a:t>Red de Distribución </a:t>
          </a:r>
        </a:p>
      </dgm:t>
    </dgm:pt>
    <dgm:pt modelId="{7F53DCB0-9D95-471E-BDA2-558476C114DB}" type="parTrans" cxnId="{906A043D-0D6A-47D7-B8A8-05783F30E16C}">
      <dgm:prSet/>
      <dgm:spPr/>
      <dgm:t>
        <a:bodyPr/>
        <a:lstStyle/>
        <a:p>
          <a:endParaRPr lang="es-ES"/>
        </a:p>
      </dgm:t>
    </dgm:pt>
    <dgm:pt modelId="{60A8785D-59A1-4859-88EA-6C7D109C4C3D}" type="sibTrans" cxnId="{906A043D-0D6A-47D7-B8A8-05783F30E16C}">
      <dgm:prSet/>
      <dgm:spPr/>
      <dgm:t>
        <a:bodyPr/>
        <a:lstStyle/>
        <a:p>
          <a:endParaRPr lang="es-ES"/>
        </a:p>
      </dgm:t>
    </dgm:pt>
    <dgm:pt modelId="{3E69B24D-FEC0-4C8E-B527-714E55D58CD4}">
      <dgm:prSet/>
      <dgm:spPr/>
      <dgm:t>
        <a:bodyPr/>
        <a:lstStyle/>
        <a:p>
          <a:pPr rtl="0"/>
          <a:r>
            <a:rPr lang="es-ES"/>
            <a:t>Propia </a:t>
          </a:r>
        </a:p>
      </dgm:t>
    </dgm:pt>
    <dgm:pt modelId="{CD041FAE-0223-4514-B5F2-AB8D63E6AB18}" type="parTrans" cxnId="{C7D4A211-B1D1-4A4C-BB14-F6ADA4FB990B}">
      <dgm:prSet/>
      <dgm:spPr/>
      <dgm:t>
        <a:bodyPr/>
        <a:lstStyle/>
        <a:p>
          <a:endParaRPr lang="es-ES"/>
        </a:p>
      </dgm:t>
    </dgm:pt>
    <dgm:pt modelId="{3ED8A23B-D432-4418-A981-3C97485D19AF}" type="sibTrans" cxnId="{C7D4A211-B1D1-4A4C-BB14-F6ADA4FB990B}">
      <dgm:prSet/>
      <dgm:spPr/>
      <dgm:t>
        <a:bodyPr/>
        <a:lstStyle/>
        <a:p>
          <a:endParaRPr lang="es-ES"/>
        </a:p>
      </dgm:t>
    </dgm:pt>
    <dgm:pt modelId="{797E444C-69A2-4B42-8A2F-888C6E166041}">
      <dgm:prSet/>
      <dgm:spPr/>
      <dgm:t>
        <a:bodyPr/>
        <a:lstStyle/>
        <a:p>
          <a:pPr rtl="0"/>
          <a:r>
            <a:rPr lang="es-ES"/>
            <a:t>Terceros </a:t>
          </a:r>
        </a:p>
      </dgm:t>
    </dgm:pt>
    <dgm:pt modelId="{F7A6B2E6-0C35-4961-B9F1-208C89BCB385}" type="parTrans" cxnId="{B1D525C4-9DD7-42A9-A703-11BACFF6EAA8}">
      <dgm:prSet/>
      <dgm:spPr/>
      <dgm:t>
        <a:bodyPr/>
        <a:lstStyle/>
        <a:p>
          <a:endParaRPr lang="es-ES"/>
        </a:p>
      </dgm:t>
    </dgm:pt>
    <dgm:pt modelId="{A90D49CF-909A-4F30-902C-CE5CC0070BDB}" type="sibTrans" cxnId="{B1D525C4-9DD7-42A9-A703-11BACFF6EAA8}">
      <dgm:prSet/>
      <dgm:spPr/>
      <dgm:t>
        <a:bodyPr/>
        <a:lstStyle/>
        <a:p>
          <a:endParaRPr lang="es-ES"/>
        </a:p>
      </dgm:t>
    </dgm:pt>
    <dgm:pt modelId="{1B4BC531-9D36-46CA-81CE-88D71F6CC62D}">
      <dgm:prSet/>
      <dgm:spPr/>
      <dgm:t>
        <a:bodyPr/>
        <a:lstStyle/>
        <a:p>
          <a:pPr rtl="0"/>
          <a:r>
            <a:rPr lang="es-ES"/>
            <a:t>Distribuidores mayoristas</a:t>
          </a:r>
        </a:p>
      </dgm:t>
    </dgm:pt>
    <dgm:pt modelId="{91E04466-FB14-462F-8230-3184AF1AA014}" type="parTrans" cxnId="{DAFADF9F-8016-4C42-9074-8EA27C46A76D}">
      <dgm:prSet/>
      <dgm:spPr/>
      <dgm:t>
        <a:bodyPr/>
        <a:lstStyle/>
        <a:p>
          <a:endParaRPr lang="es-ES"/>
        </a:p>
      </dgm:t>
    </dgm:pt>
    <dgm:pt modelId="{808055D0-715B-4E0D-ADB7-42563770BADC}" type="sibTrans" cxnId="{DAFADF9F-8016-4C42-9074-8EA27C46A76D}">
      <dgm:prSet/>
      <dgm:spPr/>
      <dgm:t>
        <a:bodyPr/>
        <a:lstStyle/>
        <a:p>
          <a:endParaRPr lang="es-ES"/>
        </a:p>
      </dgm:t>
    </dgm:pt>
    <dgm:pt modelId="{065984F6-02FF-4215-AF45-5B66507A3502}">
      <dgm:prSet/>
      <dgm:spPr/>
      <dgm:t>
        <a:bodyPr/>
        <a:lstStyle/>
        <a:p>
          <a:pPr rtl="0"/>
          <a:r>
            <a:rPr lang="es-ES" dirty="0"/>
            <a:t>Minoristas</a:t>
          </a:r>
        </a:p>
      </dgm:t>
    </dgm:pt>
    <dgm:pt modelId="{87F0A31D-40A7-4B18-98C6-36E704FC660F}" type="parTrans" cxnId="{045B27AC-7138-4D88-8F78-FA67A831F29A}">
      <dgm:prSet/>
      <dgm:spPr/>
      <dgm:t>
        <a:bodyPr/>
        <a:lstStyle/>
        <a:p>
          <a:endParaRPr lang="es-ES"/>
        </a:p>
      </dgm:t>
    </dgm:pt>
    <dgm:pt modelId="{7585DB55-CB70-4ADD-A9D3-C926D719C512}" type="sibTrans" cxnId="{045B27AC-7138-4D88-8F78-FA67A831F29A}">
      <dgm:prSet/>
      <dgm:spPr/>
      <dgm:t>
        <a:bodyPr/>
        <a:lstStyle/>
        <a:p>
          <a:endParaRPr lang="es-ES"/>
        </a:p>
      </dgm:t>
    </dgm:pt>
    <dgm:pt modelId="{9C5DF69E-20E9-4F20-AE6C-42B3CF558272}">
      <dgm:prSet/>
      <dgm:spPr/>
      <dgm:t>
        <a:bodyPr/>
        <a:lstStyle/>
        <a:p>
          <a:pPr rtl="0"/>
          <a:r>
            <a:rPr lang="es-ES" dirty="0"/>
            <a:t>Supermercados</a:t>
          </a:r>
          <a:endParaRPr lang="es-ES" i="1" dirty="0"/>
        </a:p>
      </dgm:t>
    </dgm:pt>
    <dgm:pt modelId="{24E6D16A-6401-4F40-A25C-1BB336DE0443}" type="parTrans" cxnId="{B77ADCB1-43E7-43E4-9B99-B5793C2C53AD}">
      <dgm:prSet/>
      <dgm:spPr/>
      <dgm:t>
        <a:bodyPr/>
        <a:lstStyle/>
        <a:p>
          <a:endParaRPr lang="es-ES"/>
        </a:p>
      </dgm:t>
    </dgm:pt>
    <dgm:pt modelId="{062DDC38-4A79-408D-863A-2A2B3E2FE780}" type="sibTrans" cxnId="{B77ADCB1-43E7-43E4-9B99-B5793C2C53AD}">
      <dgm:prSet/>
      <dgm:spPr/>
      <dgm:t>
        <a:bodyPr/>
        <a:lstStyle/>
        <a:p>
          <a:endParaRPr lang="es-ES"/>
        </a:p>
      </dgm:t>
    </dgm:pt>
    <dgm:pt modelId="{F71B4EDC-0E76-4C35-BC91-7DA54E3B1321}">
      <dgm:prSet/>
      <dgm:spPr/>
      <dgm:t>
        <a:bodyPr/>
        <a:lstStyle/>
        <a:p>
          <a:pPr rtl="0"/>
          <a:r>
            <a:rPr lang="es-ES" i="1" dirty="0"/>
            <a:t>Almacenes de cadena </a:t>
          </a:r>
        </a:p>
      </dgm:t>
    </dgm:pt>
    <dgm:pt modelId="{8016E51D-8ADF-4CDC-9F62-49883F03657D}" type="parTrans" cxnId="{26ABDE7D-279C-40C7-9A66-C9ADC4275A37}">
      <dgm:prSet/>
      <dgm:spPr/>
      <dgm:t>
        <a:bodyPr/>
        <a:lstStyle/>
        <a:p>
          <a:endParaRPr lang="es-ES"/>
        </a:p>
      </dgm:t>
    </dgm:pt>
    <dgm:pt modelId="{6B43B6EC-0899-44D6-9EB2-FF7876F29CEA}" type="sibTrans" cxnId="{26ABDE7D-279C-40C7-9A66-C9ADC4275A37}">
      <dgm:prSet/>
      <dgm:spPr/>
      <dgm:t>
        <a:bodyPr/>
        <a:lstStyle/>
        <a:p>
          <a:endParaRPr lang="es-ES"/>
        </a:p>
      </dgm:t>
    </dgm:pt>
    <dgm:pt modelId="{99E83DAE-FAFF-4A29-94AE-4244D1E5845D}">
      <dgm:prSet/>
      <dgm:spPr/>
      <dgm:t>
        <a:bodyPr/>
        <a:lstStyle/>
        <a:p>
          <a:pPr rtl="0"/>
          <a:r>
            <a:rPr lang="es-ES" i="1" dirty="0" err="1"/>
            <a:t>Superetes</a:t>
          </a:r>
          <a:endParaRPr lang="es-ES" i="1" dirty="0"/>
        </a:p>
      </dgm:t>
    </dgm:pt>
    <dgm:pt modelId="{9BD1F3B6-F6E0-4BDE-AD14-4F6B853A737C}" type="parTrans" cxnId="{BA923652-F555-46E4-8DF8-F048857B9658}">
      <dgm:prSet/>
      <dgm:spPr/>
      <dgm:t>
        <a:bodyPr/>
        <a:lstStyle/>
        <a:p>
          <a:endParaRPr lang="es-ES"/>
        </a:p>
      </dgm:t>
    </dgm:pt>
    <dgm:pt modelId="{4BBDB08E-EA2C-44DD-97C3-4A68D856964B}" type="sibTrans" cxnId="{BA923652-F555-46E4-8DF8-F048857B9658}">
      <dgm:prSet/>
      <dgm:spPr/>
      <dgm:t>
        <a:bodyPr/>
        <a:lstStyle/>
        <a:p>
          <a:endParaRPr lang="es-ES"/>
        </a:p>
      </dgm:t>
    </dgm:pt>
    <dgm:pt modelId="{BF8E5FF7-B13B-48B3-8258-F18427F120A0}">
      <dgm:prSet/>
      <dgm:spPr/>
      <dgm:t>
        <a:bodyPr/>
        <a:lstStyle/>
        <a:p>
          <a:pPr rtl="0"/>
          <a:r>
            <a:rPr lang="es-ES" i="1" dirty="0"/>
            <a:t>Tiendas de barrio / canal tradicional </a:t>
          </a:r>
        </a:p>
      </dgm:t>
    </dgm:pt>
    <dgm:pt modelId="{DE8EFFBC-C8F9-488B-BDC9-C19E1B4CB9D2}" type="parTrans" cxnId="{D2EB4500-B08B-4FF4-AEEB-C1077DAA8C0A}">
      <dgm:prSet/>
      <dgm:spPr/>
      <dgm:t>
        <a:bodyPr/>
        <a:lstStyle/>
        <a:p>
          <a:endParaRPr lang="es-ES"/>
        </a:p>
      </dgm:t>
    </dgm:pt>
    <dgm:pt modelId="{E89B7E31-D131-4CE5-9A29-3382FA937F29}" type="sibTrans" cxnId="{D2EB4500-B08B-4FF4-AEEB-C1077DAA8C0A}">
      <dgm:prSet/>
      <dgm:spPr/>
      <dgm:t>
        <a:bodyPr/>
        <a:lstStyle/>
        <a:p>
          <a:endParaRPr lang="es-ES"/>
        </a:p>
      </dgm:t>
    </dgm:pt>
    <dgm:pt modelId="{C0C84A2E-4A2F-41CA-8B48-43C0C0B664E2}">
      <dgm:prSet/>
      <dgm:spPr/>
      <dgm:t>
        <a:bodyPr/>
        <a:lstStyle/>
        <a:p>
          <a:pPr rtl="0"/>
          <a:r>
            <a:rPr lang="es-ES" i="1"/>
            <a:t>Quioscos </a:t>
          </a:r>
        </a:p>
      </dgm:t>
    </dgm:pt>
    <dgm:pt modelId="{8D24CCC2-CB8B-4F61-807B-1A60640FE2D5}" type="parTrans" cxnId="{2091B0D4-E9DA-417B-9210-253BA30A6905}">
      <dgm:prSet/>
      <dgm:spPr/>
      <dgm:t>
        <a:bodyPr/>
        <a:lstStyle/>
        <a:p>
          <a:endParaRPr lang="es-ES"/>
        </a:p>
      </dgm:t>
    </dgm:pt>
    <dgm:pt modelId="{D6D9004F-A340-4014-BCFA-BA47CEB52CDD}" type="sibTrans" cxnId="{2091B0D4-E9DA-417B-9210-253BA30A6905}">
      <dgm:prSet/>
      <dgm:spPr/>
      <dgm:t>
        <a:bodyPr/>
        <a:lstStyle/>
        <a:p>
          <a:endParaRPr lang="es-ES"/>
        </a:p>
      </dgm:t>
    </dgm:pt>
    <dgm:pt modelId="{767FE95B-9CCD-450A-B18F-879009E8D9E7}">
      <dgm:prSet/>
      <dgm:spPr/>
      <dgm:t>
        <a:bodyPr/>
        <a:lstStyle/>
        <a:p>
          <a:pPr rtl="0"/>
          <a:r>
            <a:rPr lang="es-ES" dirty="0"/>
            <a:t>Carritos </a:t>
          </a:r>
        </a:p>
      </dgm:t>
    </dgm:pt>
    <dgm:pt modelId="{9732F4CA-E980-4377-8E86-B95680EAD61E}" type="parTrans" cxnId="{96C6E4AB-74ED-423D-A761-15A95B74F105}">
      <dgm:prSet/>
      <dgm:spPr/>
      <dgm:t>
        <a:bodyPr/>
        <a:lstStyle/>
        <a:p>
          <a:endParaRPr lang="es-ES"/>
        </a:p>
      </dgm:t>
    </dgm:pt>
    <dgm:pt modelId="{1EDD2D92-6659-43A0-B701-57A5B83C9FE0}" type="sibTrans" cxnId="{96C6E4AB-74ED-423D-A761-15A95B74F105}">
      <dgm:prSet/>
      <dgm:spPr/>
      <dgm:t>
        <a:bodyPr/>
        <a:lstStyle/>
        <a:p>
          <a:endParaRPr lang="es-ES"/>
        </a:p>
      </dgm:t>
    </dgm:pt>
    <dgm:pt modelId="{A8A4D870-D0C3-450C-A46A-2425F1CB7C39}">
      <dgm:prSet/>
      <dgm:spPr/>
      <dgm:t>
        <a:bodyPr/>
        <a:lstStyle/>
        <a:p>
          <a:pPr rtl="0"/>
          <a:r>
            <a:rPr lang="es-ES"/>
            <a:t>Venta informal, venta ambulante </a:t>
          </a:r>
        </a:p>
      </dgm:t>
    </dgm:pt>
    <dgm:pt modelId="{6D5795AE-32CF-4003-A78B-FDED3E16A096}" type="parTrans" cxnId="{6DE83709-E3CD-4478-AC90-54E92D45DBE1}">
      <dgm:prSet/>
      <dgm:spPr/>
      <dgm:t>
        <a:bodyPr/>
        <a:lstStyle/>
        <a:p>
          <a:endParaRPr lang="es-ES"/>
        </a:p>
      </dgm:t>
    </dgm:pt>
    <dgm:pt modelId="{8FDFFC61-E19C-437F-A778-4CCEDF4B9756}" type="sibTrans" cxnId="{6DE83709-E3CD-4478-AC90-54E92D45DBE1}">
      <dgm:prSet/>
      <dgm:spPr/>
      <dgm:t>
        <a:bodyPr/>
        <a:lstStyle/>
        <a:p>
          <a:endParaRPr lang="es-ES"/>
        </a:p>
      </dgm:t>
    </dgm:pt>
    <dgm:pt modelId="{07ABC67B-815F-4F79-950C-3F8482E12977}">
      <dgm:prSet/>
      <dgm:spPr/>
      <dgm:t>
        <a:bodyPr/>
        <a:lstStyle/>
        <a:p>
          <a:pPr rtl="0"/>
          <a:r>
            <a:rPr lang="es-ES"/>
            <a:t>Venta telefónica </a:t>
          </a:r>
        </a:p>
      </dgm:t>
    </dgm:pt>
    <dgm:pt modelId="{A4B560E1-F015-4EBC-BDBA-75526770A471}" type="parTrans" cxnId="{5F72BA46-562A-4725-8E88-103092CF70D2}">
      <dgm:prSet/>
      <dgm:spPr/>
      <dgm:t>
        <a:bodyPr/>
        <a:lstStyle/>
        <a:p>
          <a:endParaRPr lang="es-ES"/>
        </a:p>
      </dgm:t>
    </dgm:pt>
    <dgm:pt modelId="{1C9ED922-618A-4B4B-91B6-CE6F1561201D}" type="sibTrans" cxnId="{5F72BA46-562A-4725-8E88-103092CF70D2}">
      <dgm:prSet/>
      <dgm:spPr/>
      <dgm:t>
        <a:bodyPr/>
        <a:lstStyle/>
        <a:p>
          <a:endParaRPr lang="es-ES"/>
        </a:p>
      </dgm:t>
    </dgm:pt>
    <dgm:pt modelId="{1AC2587C-D193-40F0-8C37-F16F3F19EE1B}">
      <dgm:prSet/>
      <dgm:spPr/>
      <dgm:t>
        <a:bodyPr/>
        <a:lstStyle/>
        <a:p>
          <a:pPr rtl="0"/>
          <a:r>
            <a:rPr lang="es-ES"/>
            <a:t>Venta por Internet </a:t>
          </a:r>
        </a:p>
      </dgm:t>
    </dgm:pt>
    <dgm:pt modelId="{6030063D-5BE2-40B7-8308-834219EB27A0}" type="parTrans" cxnId="{C6EA8D2F-F254-4C5F-BA64-E868E6EC2A57}">
      <dgm:prSet/>
      <dgm:spPr/>
      <dgm:t>
        <a:bodyPr/>
        <a:lstStyle/>
        <a:p>
          <a:endParaRPr lang="es-ES"/>
        </a:p>
      </dgm:t>
    </dgm:pt>
    <dgm:pt modelId="{18B8D7BA-9226-4D84-81F9-137AAD7D7F06}" type="sibTrans" cxnId="{C6EA8D2F-F254-4C5F-BA64-E868E6EC2A57}">
      <dgm:prSet/>
      <dgm:spPr/>
      <dgm:t>
        <a:bodyPr/>
        <a:lstStyle/>
        <a:p>
          <a:endParaRPr lang="es-ES"/>
        </a:p>
      </dgm:t>
    </dgm:pt>
    <dgm:pt modelId="{9CB74D59-A4DD-4C14-BDC6-FACCDCD35F7D}" type="pres">
      <dgm:prSet presAssocID="{8F5B5B2F-AD1E-470C-870A-0BA361722B3F}" presName="Name0" presStyleCnt="0">
        <dgm:presLayoutVars>
          <dgm:dir/>
          <dgm:animLvl val="lvl"/>
          <dgm:resizeHandles val="exact"/>
        </dgm:presLayoutVars>
      </dgm:prSet>
      <dgm:spPr/>
      <dgm:t>
        <a:bodyPr/>
        <a:lstStyle/>
        <a:p>
          <a:endParaRPr lang="es-CO"/>
        </a:p>
      </dgm:t>
    </dgm:pt>
    <dgm:pt modelId="{69FD4CC2-8E3C-485A-8FF9-F8F61936D1B1}" type="pres">
      <dgm:prSet presAssocID="{2A3E4B15-A6B6-424C-AB75-99DE4F18BE98}" presName="composite" presStyleCnt="0"/>
      <dgm:spPr/>
    </dgm:pt>
    <dgm:pt modelId="{6B6BEC19-741B-4D8F-8CC2-DD7234776A83}" type="pres">
      <dgm:prSet presAssocID="{2A3E4B15-A6B6-424C-AB75-99DE4F18BE98}" presName="parTx" presStyleLbl="alignNode1" presStyleIdx="0" presStyleCnt="2">
        <dgm:presLayoutVars>
          <dgm:chMax val="0"/>
          <dgm:chPref val="0"/>
          <dgm:bulletEnabled val="1"/>
        </dgm:presLayoutVars>
      </dgm:prSet>
      <dgm:spPr/>
      <dgm:t>
        <a:bodyPr/>
        <a:lstStyle/>
        <a:p>
          <a:endParaRPr lang="es-CO"/>
        </a:p>
      </dgm:t>
    </dgm:pt>
    <dgm:pt modelId="{2A354A34-932C-4AB5-8F46-D9EF872041E1}" type="pres">
      <dgm:prSet presAssocID="{2A3E4B15-A6B6-424C-AB75-99DE4F18BE98}" presName="desTx" presStyleLbl="alignAccFollowNode1" presStyleIdx="0" presStyleCnt="2">
        <dgm:presLayoutVars>
          <dgm:bulletEnabled val="1"/>
        </dgm:presLayoutVars>
      </dgm:prSet>
      <dgm:spPr/>
      <dgm:t>
        <a:bodyPr/>
        <a:lstStyle/>
        <a:p>
          <a:endParaRPr lang="es-CO"/>
        </a:p>
      </dgm:t>
    </dgm:pt>
    <dgm:pt modelId="{8792CDDF-DC74-45BC-A712-FE18374BFF32}" type="pres">
      <dgm:prSet presAssocID="{E5BFE7D2-BC9E-42F0-AC20-8DD22D9DA93E}" presName="space" presStyleCnt="0"/>
      <dgm:spPr/>
    </dgm:pt>
    <dgm:pt modelId="{9152D144-72C0-4ADB-9C53-10C548EDFDD8}" type="pres">
      <dgm:prSet presAssocID="{CB758AD1-E6B6-4C59-9F02-61A90A26C0BC}" presName="composite" presStyleCnt="0"/>
      <dgm:spPr/>
    </dgm:pt>
    <dgm:pt modelId="{45C53435-782F-4829-8E49-2323CAC8280D}" type="pres">
      <dgm:prSet presAssocID="{CB758AD1-E6B6-4C59-9F02-61A90A26C0BC}" presName="parTx" presStyleLbl="alignNode1" presStyleIdx="1" presStyleCnt="2">
        <dgm:presLayoutVars>
          <dgm:chMax val="0"/>
          <dgm:chPref val="0"/>
          <dgm:bulletEnabled val="1"/>
        </dgm:presLayoutVars>
      </dgm:prSet>
      <dgm:spPr/>
      <dgm:t>
        <a:bodyPr/>
        <a:lstStyle/>
        <a:p>
          <a:endParaRPr lang="es-CO"/>
        </a:p>
      </dgm:t>
    </dgm:pt>
    <dgm:pt modelId="{27B73A0E-5856-4234-B04A-97E98935C08F}" type="pres">
      <dgm:prSet presAssocID="{CB758AD1-E6B6-4C59-9F02-61A90A26C0BC}" presName="desTx" presStyleLbl="alignAccFollowNode1" presStyleIdx="1" presStyleCnt="2">
        <dgm:presLayoutVars>
          <dgm:bulletEnabled val="1"/>
        </dgm:presLayoutVars>
      </dgm:prSet>
      <dgm:spPr/>
      <dgm:t>
        <a:bodyPr/>
        <a:lstStyle/>
        <a:p>
          <a:endParaRPr lang="es-CO"/>
        </a:p>
      </dgm:t>
    </dgm:pt>
  </dgm:ptLst>
  <dgm:cxnLst>
    <dgm:cxn modelId="{AEAEF97A-0625-4536-96F5-E02EFC4D3DEE}" type="presOf" srcId="{3E69B24D-FEC0-4C8E-B527-714E55D58CD4}" destId="{27B73A0E-5856-4234-B04A-97E98935C08F}" srcOrd="0" destOrd="1" presId="urn:microsoft.com/office/officeart/2005/8/layout/hList1"/>
    <dgm:cxn modelId="{6AB66D34-2A87-4260-85A0-5A69F10F8CF7}" type="presOf" srcId="{485BB207-F186-4815-88B8-B2D5460FE6C9}" destId="{27B73A0E-5856-4234-B04A-97E98935C08F}" srcOrd="0" destOrd="0" presId="urn:microsoft.com/office/officeart/2005/8/layout/hList1"/>
    <dgm:cxn modelId="{8FFE0ED7-8F47-4C80-90CA-7883CAE5583C}" srcId="{8F5B5B2F-AD1E-470C-870A-0BA361722B3F}" destId="{2A3E4B15-A6B6-424C-AB75-99DE4F18BE98}" srcOrd="0" destOrd="0" parTransId="{691A56A1-D253-40B2-BDC3-D774FA197423}" sibTransId="{E5BFE7D2-BC9E-42F0-AC20-8DD22D9DA93E}"/>
    <dgm:cxn modelId="{5F72BA46-562A-4725-8E88-103092CF70D2}" srcId="{CB758AD1-E6B6-4C59-9F02-61A90A26C0BC}" destId="{07ABC67B-815F-4F79-950C-3F8482E12977}" srcOrd="8" destOrd="0" parTransId="{A4B560E1-F015-4EBC-BDBA-75526770A471}" sibTransId="{1C9ED922-618A-4B4B-91B6-CE6F1561201D}"/>
    <dgm:cxn modelId="{3F3B9EAB-3722-4FCB-9597-56E8D630F909}" type="presOf" srcId="{EFB3AA21-C249-4EFE-AAD3-62A7AAF1753B}" destId="{2A354A34-932C-4AB5-8F46-D9EF872041E1}" srcOrd="0" destOrd="4" presId="urn:microsoft.com/office/officeart/2005/8/layout/hList1"/>
    <dgm:cxn modelId="{B15EEB11-746D-48DD-B847-14DDA08F04C1}" type="presOf" srcId="{EBEE0999-6D15-4D5E-9E47-818482349B95}" destId="{2A354A34-932C-4AB5-8F46-D9EF872041E1}" srcOrd="0" destOrd="3" presId="urn:microsoft.com/office/officeart/2005/8/layout/hList1"/>
    <dgm:cxn modelId="{2970FD77-7708-44D3-9459-032C216A0003}" type="presOf" srcId="{797E444C-69A2-4B42-8A2F-888C6E166041}" destId="{27B73A0E-5856-4234-B04A-97E98935C08F}" srcOrd="0" destOrd="2" presId="urn:microsoft.com/office/officeart/2005/8/layout/hList1"/>
    <dgm:cxn modelId="{045B27AC-7138-4D88-8F78-FA67A831F29A}" srcId="{CB758AD1-E6B6-4C59-9F02-61A90A26C0BC}" destId="{065984F6-02FF-4215-AF45-5B66507A3502}" srcOrd="2" destOrd="0" parTransId="{87F0A31D-40A7-4B18-98C6-36E704FC660F}" sibTransId="{7585DB55-CB70-4ADD-A9D3-C926D719C512}"/>
    <dgm:cxn modelId="{F699F63A-029B-4084-AD35-85ABA0829D13}" srcId="{2A3E4B15-A6B6-424C-AB75-99DE4F18BE98}" destId="{EFB3AA21-C249-4EFE-AAD3-62A7AAF1753B}" srcOrd="4" destOrd="0" parTransId="{2EC59B55-0522-4E15-BDC3-13BD2A9E2115}" sibTransId="{8EA42A5E-0930-425B-AD0A-4B574407E95E}"/>
    <dgm:cxn modelId="{78D2C811-3123-4227-8FCF-AE71E5732FC5}" srcId="{8F5B5B2F-AD1E-470C-870A-0BA361722B3F}" destId="{CB758AD1-E6B6-4C59-9F02-61A90A26C0BC}" srcOrd="1" destOrd="0" parTransId="{F6A0D3B1-BE93-44E1-A14A-F647EA5DBF45}" sibTransId="{ECB2FA35-F5BA-40BA-B306-8486436F0D7D}"/>
    <dgm:cxn modelId="{F2B200D9-088D-471B-8F31-F3D01F2D59A0}" type="presOf" srcId="{C2426280-A467-4825-A7BC-921C0A1C2157}" destId="{2A354A34-932C-4AB5-8F46-D9EF872041E1}" srcOrd="0" destOrd="0" presId="urn:microsoft.com/office/officeart/2005/8/layout/hList1"/>
    <dgm:cxn modelId="{D2EB4500-B08B-4FF4-AEEB-C1077DAA8C0A}" srcId="{CB758AD1-E6B6-4C59-9F02-61A90A26C0BC}" destId="{BF8E5FF7-B13B-48B3-8258-F18427F120A0}" srcOrd="4" destOrd="0" parTransId="{DE8EFFBC-C8F9-488B-BDC9-C19E1B4CB9D2}" sibTransId="{E89B7E31-D131-4CE5-9A29-3382FA937F29}"/>
    <dgm:cxn modelId="{6DE83709-E3CD-4478-AC90-54E92D45DBE1}" srcId="{CB758AD1-E6B6-4C59-9F02-61A90A26C0BC}" destId="{A8A4D870-D0C3-450C-A46A-2425F1CB7C39}" srcOrd="7" destOrd="0" parTransId="{6D5795AE-32CF-4003-A78B-FDED3E16A096}" sibTransId="{8FDFFC61-E19C-437F-A778-4CCEDF4B9756}"/>
    <dgm:cxn modelId="{2E0F2A78-5344-4FB6-99F6-8E4FB124FC30}" type="presOf" srcId="{CFBD6992-4F61-4320-A4E5-BEFCFBF1E4AD}" destId="{2A354A34-932C-4AB5-8F46-D9EF872041E1}" srcOrd="0" destOrd="1" presId="urn:microsoft.com/office/officeart/2005/8/layout/hList1"/>
    <dgm:cxn modelId="{B6BF948C-99A1-4C0A-88C9-1BB89A2A2D6E}" type="presOf" srcId="{8F5B5B2F-AD1E-470C-870A-0BA361722B3F}" destId="{9CB74D59-A4DD-4C14-BDC6-FACCDCD35F7D}" srcOrd="0" destOrd="0" presId="urn:microsoft.com/office/officeart/2005/8/layout/hList1"/>
    <dgm:cxn modelId="{5F80B57A-34A1-41F2-9290-FB184D4E1267}" srcId="{2A3E4B15-A6B6-424C-AB75-99DE4F18BE98}" destId="{C2426280-A467-4825-A7BC-921C0A1C2157}" srcOrd="0" destOrd="0" parTransId="{2C627065-17F5-4336-B800-CDDFDF67BB57}" sibTransId="{8CE11580-1030-4AC0-BA3A-38F06A120F4A}"/>
    <dgm:cxn modelId="{B77ADCB1-43E7-43E4-9B99-B5793C2C53AD}" srcId="{065984F6-02FF-4215-AF45-5B66507A3502}" destId="{9C5DF69E-20E9-4F20-AE6C-42B3CF558272}" srcOrd="0" destOrd="0" parTransId="{24E6D16A-6401-4F40-A25C-1BB336DE0443}" sibTransId="{062DDC38-4A79-408D-863A-2A2B3E2FE780}"/>
    <dgm:cxn modelId="{906A043D-0D6A-47D7-B8A8-05783F30E16C}" srcId="{CB758AD1-E6B6-4C59-9F02-61A90A26C0BC}" destId="{485BB207-F186-4815-88B8-B2D5460FE6C9}" srcOrd="0" destOrd="0" parTransId="{7F53DCB0-9D95-471E-BDA2-558476C114DB}" sibTransId="{60A8785D-59A1-4859-88EA-6C7D109C4C3D}"/>
    <dgm:cxn modelId="{96C6E4AB-74ED-423D-A761-15A95B74F105}" srcId="{CB758AD1-E6B6-4C59-9F02-61A90A26C0BC}" destId="{767FE95B-9CCD-450A-B18F-879009E8D9E7}" srcOrd="6" destOrd="0" parTransId="{9732F4CA-E980-4377-8E86-B95680EAD61E}" sibTransId="{1EDD2D92-6659-43A0-B701-57A5B83C9FE0}"/>
    <dgm:cxn modelId="{CE8C07D5-2E6E-422A-8504-2034644CCF41}" type="presOf" srcId="{1B4BC531-9D36-46CA-81CE-88D71F6CC62D}" destId="{27B73A0E-5856-4234-B04A-97E98935C08F}" srcOrd="0" destOrd="3" presId="urn:microsoft.com/office/officeart/2005/8/layout/hList1"/>
    <dgm:cxn modelId="{94E45CE3-1CBD-4CA7-8EA1-E00FF6B06CE5}" srcId="{2A3E4B15-A6B6-424C-AB75-99DE4F18BE98}" destId="{5FAC9919-F773-4F12-A97A-32072BE95FEC}" srcOrd="2" destOrd="0" parTransId="{D0E16772-DCF6-439A-B16B-040A20D0F769}" sibTransId="{E5895FA1-2C8C-4258-A105-0ECB4BBD2BFB}"/>
    <dgm:cxn modelId="{26ABDE7D-279C-40C7-9A66-C9ADC4275A37}" srcId="{065984F6-02FF-4215-AF45-5B66507A3502}" destId="{F71B4EDC-0E76-4C35-BC91-7DA54E3B1321}" srcOrd="1" destOrd="0" parTransId="{8016E51D-8ADF-4CDC-9F62-49883F03657D}" sibTransId="{6B43B6EC-0899-44D6-9EB2-FF7876F29CEA}"/>
    <dgm:cxn modelId="{A840E2C1-86CE-4A82-BFFB-9743055F4A64}" type="presOf" srcId="{07ABC67B-815F-4F79-950C-3F8482E12977}" destId="{27B73A0E-5856-4234-B04A-97E98935C08F}" srcOrd="0" destOrd="12" presId="urn:microsoft.com/office/officeart/2005/8/layout/hList1"/>
    <dgm:cxn modelId="{BEC556D0-9042-4DBF-9EF1-8CFB4FC83BED}" type="presOf" srcId="{C0C84A2E-4A2F-41CA-8B48-43C0C0B664E2}" destId="{27B73A0E-5856-4234-B04A-97E98935C08F}" srcOrd="0" destOrd="9" presId="urn:microsoft.com/office/officeart/2005/8/layout/hList1"/>
    <dgm:cxn modelId="{927CF3D1-48CF-48CD-87DF-83772A28D058}" type="presOf" srcId="{CB758AD1-E6B6-4C59-9F02-61A90A26C0BC}" destId="{45C53435-782F-4829-8E49-2323CAC8280D}" srcOrd="0" destOrd="0" presId="urn:microsoft.com/office/officeart/2005/8/layout/hList1"/>
    <dgm:cxn modelId="{311FFF40-159D-479C-AD3B-2403D79BDC4B}" type="presOf" srcId="{5FAC9919-F773-4F12-A97A-32072BE95FEC}" destId="{2A354A34-932C-4AB5-8F46-D9EF872041E1}" srcOrd="0" destOrd="2" presId="urn:microsoft.com/office/officeart/2005/8/layout/hList1"/>
    <dgm:cxn modelId="{CFD72BAE-4DA2-4A4F-94E0-5D3C4249FA6C}" type="presOf" srcId="{767FE95B-9CCD-450A-B18F-879009E8D9E7}" destId="{27B73A0E-5856-4234-B04A-97E98935C08F}" srcOrd="0" destOrd="10" presId="urn:microsoft.com/office/officeart/2005/8/layout/hList1"/>
    <dgm:cxn modelId="{C6EA8D2F-F254-4C5F-BA64-E868E6EC2A57}" srcId="{CB758AD1-E6B6-4C59-9F02-61A90A26C0BC}" destId="{1AC2587C-D193-40F0-8C37-F16F3F19EE1B}" srcOrd="9" destOrd="0" parTransId="{6030063D-5BE2-40B7-8308-834219EB27A0}" sibTransId="{18B8D7BA-9226-4D84-81F9-137AAD7D7F06}"/>
    <dgm:cxn modelId="{E77AF44E-DFDB-43E0-8D4E-28C5D4C34C1D}" type="presOf" srcId="{2A3E4B15-A6B6-424C-AB75-99DE4F18BE98}" destId="{6B6BEC19-741B-4D8F-8CC2-DD7234776A83}" srcOrd="0" destOrd="0" presId="urn:microsoft.com/office/officeart/2005/8/layout/hList1"/>
    <dgm:cxn modelId="{52757899-5105-4C1C-8ADA-C20AF7D13BA0}" type="presOf" srcId="{99E83DAE-FAFF-4A29-94AE-4244D1E5845D}" destId="{27B73A0E-5856-4234-B04A-97E98935C08F}" srcOrd="0" destOrd="7" presId="urn:microsoft.com/office/officeart/2005/8/layout/hList1"/>
    <dgm:cxn modelId="{B1D525C4-9DD7-42A9-A703-11BACFF6EAA8}" srcId="{485BB207-F186-4815-88B8-B2D5460FE6C9}" destId="{797E444C-69A2-4B42-8A2F-888C6E166041}" srcOrd="1" destOrd="0" parTransId="{F7A6B2E6-0C35-4961-B9F1-208C89BCB385}" sibTransId="{A90D49CF-909A-4F30-902C-CE5CC0070BDB}"/>
    <dgm:cxn modelId="{16BC6D84-9746-463C-A38E-DAE97A885C4E}" type="presOf" srcId="{F71B4EDC-0E76-4C35-BC91-7DA54E3B1321}" destId="{27B73A0E-5856-4234-B04A-97E98935C08F}" srcOrd="0" destOrd="6" presId="urn:microsoft.com/office/officeart/2005/8/layout/hList1"/>
    <dgm:cxn modelId="{37EFB170-0ED4-4088-AD71-34A83C4AC920}" srcId="{2A3E4B15-A6B6-424C-AB75-99DE4F18BE98}" destId="{EBEE0999-6D15-4D5E-9E47-818482349B95}" srcOrd="3" destOrd="0" parTransId="{16DC7FC2-C01A-439F-B33E-5991D9749C38}" sibTransId="{55C43064-7154-43EF-A8FE-D825DB7A6E69}"/>
    <dgm:cxn modelId="{2091B0D4-E9DA-417B-9210-253BA30A6905}" srcId="{CB758AD1-E6B6-4C59-9F02-61A90A26C0BC}" destId="{C0C84A2E-4A2F-41CA-8B48-43C0C0B664E2}" srcOrd="5" destOrd="0" parTransId="{8D24CCC2-CB8B-4F61-807B-1A60640FE2D5}" sibTransId="{D6D9004F-A340-4014-BCFA-BA47CEB52CDD}"/>
    <dgm:cxn modelId="{3EB79980-29C4-4C0C-A0E9-38A2406C9460}" type="presOf" srcId="{1AC2587C-D193-40F0-8C37-F16F3F19EE1B}" destId="{27B73A0E-5856-4234-B04A-97E98935C08F}" srcOrd="0" destOrd="13" presId="urn:microsoft.com/office/officeart/2005/8/layout/hList1"/>
    <dgm:cxn modelId="{F9FCB1B9-5807-4CAF-820E-D9989C70DADD}" type="presOf" srcId="{BF8E5FF7-B13B-48B3-8258-F18427F120A0}" destId="{27B73A0E-5856-4234-B04A-97E98935C08F}" srcOrd="0" destOrd="8" presId="urn:microsoft.com/office/officeart/2005/8/layout/hList1"/>
    <dgm:cxn modelId="{C7D4A211-B1D1-4A4C-BB14-F6ADA4FB990B}" srcId="{485BB207-F186-4815-88B8-B2D5460FE6C9}" destId="{3E69B24D-FEC0-4C8E-B527-714E55D58CD4}" srcOrd="0" destOrd="0" parTransId="{CD041FAE-0223-4514-B5F2-AB8D63E6AB18}" sibTransId="{3ED8A23B-D432-4418-A981-3C97485D19AF}"/>
    <dgm:cxn modelId="{DB700BB8-62DC-4CF2-90EC-55D8C49233BC}" type="presOf" srcId="{A8A4D870-D0C3-450C-A46A-2425F1CB7C39}" destId="{27B73A0E-5856-4234-B04A-97E98935C08F}" srcOrd="0" destOrd="11" presId="urn:microsoft.com/office/officeart/2005/8/layout/hList1"/>
    <dgm:cxn modelId="{56AE33AA-7201-4067-A611-DA8A1E7FD515}" type="presOf" srcId="{9C5DF69E-20E9-4F20-AE6C-42B3CF558272}" destId="{27B73A0E-5856-4234-B04A-97E98935C08F}" srcOrd="0" destOrd="5" presId="urn:microsoft.com/office/officeart/2005/8/layout/hList1"/>
    <dgm:cxn modelId="{DC3B4E21-2311-444D-8A1E-347720E5E610}" srcId="{2A3E4B15-A6B6-424C-AB75-99DE4F18BE98}" destId="{CFBD6992-4F61-4320-A4E5-BEFCFBF1E4AD}" srcOrd="1" destOrd="0" parTransId="{E32E5A92-A120-40A4-9E61-BD39308A881A}" sibTransId="{E6CDFC95-D2E0-48C0-A162-C6A83143A58C}"/>
    <dgm:cxn modelId="{DAFADF9F-8016-4C42-9074-8EA27C46A76D}" srcId="{CB758AD1-E6B6-4C59-9F02-61A90A26C0BC}" destId="{1B4BC531-9D36-46CA-81CE-88D71F6CC62D}" srcOrd="1" destOrd="0" parTransId="{91E04466-FB14-462F-8230-3184AF1AA014}" sibTransId="{808055D0-715B-4E0D-ADB7-42563770BADC}"/>
    <dgm:cxn modelId="{BA923652-F555-46E4-8DF8-F048857B9658}" srcId="{CB758AD1-E6B6-4C59-9F02-61A90A26C0BC}" destId="{99E83DAE-FAFF-4A29-94AE-4244D1E5845D}" srcOrd="3" destOrd="0" parTransId="{9BD1F3B6-F6E0-4BDE-AD14-4F6B853A737C}" sibTransId="{4BBDB08E-EA2C-44DD-97C3-4A68D856964B}"/>
    <dgm:cxn modelId="{B2B9A7B9-D5EF-4004-A987-92DD927FF4D9}" type="presOf" srcId="{065984F6-02FF-4215-AF45-5B66507A3502}" destId="{27B73A0E-5856-4234-B04A-97E98935C08F}" srcOrd="0" destOrd="4" presId="urn:microsoft.com/office/officeart/2005/8/layout/hList1"/>
    <dgm:cxn modelId="{2D88E361-D184-4F24-9A87-35A107DDDD32}" type="presParOf" srcId="{9CB74D59-A4DD-4C14-BDC6-FACCDCD35F7D}" destId="{69FD4CC2-8E3C-485A-8FF9-F8F61936D1B1}" srcOrd="0" destOrd="0" presId="urn:microsoft.com/office/officeart/2005/8/layout/hList1"/>
    <dgm:cxn modelId="{79D12BB4-EB37-4C3F-A649-CC2D4FCE8451}" type="presParOf" srcId="{69FD4CC2-8E3C-485A-8FF9-F8F61936D1B1}" destId="{6B6BEC19-741B-4D8F-8CC2-DD7234776A83}" srcOrd="0" destOrd="0" presId="urn:microsoft.com/office/officeart/2005/8/layout/hList1"/>
    <dgm:cxn modelId="{0D85374B-457F-478D-8A00-8E0C70F09828}" type="presParOf" srcId="{69FD4CC2-8E3C-485A-8FF9-F8F61936D1B1}" destId="{2A354A34-932C-4AB5-8F46-D9EF872041E1}" srcOrd="1" destOrd="0" presId="urn:microsoft.com/office/officeart/2005/8/layout/hList1"/>
    <dgm:cxn modelId="{BA172693-450C-459E-8A0E-5BCFBCDBB67D}" type="presParOf" srcId="{9CB74D59-A4DD-4C14-BDC6-FACCDCD35F7D}" destId="{8792CDDF-DC74-45BC-A712-FE18374BFF32}" srcOrd="1" destOrd="0" presId="urn:microsoft.com/office/officeart/2005/8/layout/hList1"/>
    <dgm:cxn modelId="{D846738E-3501-4584-840B-FD2D6C5B7F0F}" type="presParOf" srcId="{9CB74D59-A4DD-4C14-BDC6-FACCDCD35F7D}" destId="{9152D144-72C0-4ADB-9C53-10C548EDFDD8}" srcOrd="2" destOrd="0" presId="urn:microsoft.com/office/officeart/2005/8/layout/hList1"/>
    <dgm:cxn modelId="{13FFAAC0-3599-45AD-A6F0-75D2A6FC5F76}" type="presParOf" srcId="{9152D144-72C0-4ADB-9C53-10C548EDFDD8}" destId="{45C53435-782F-4829-8E49-2323CAC8280D}" srcOrd="0" destOrd="0" presId="urn:microsoft.com/office/officeart/2005/8/layout/hList1"/>
    <dgm:cxn modelId="{86D11C68-0ABD-4089-891D-A1E94861756E}" type="presParOf" srcId="{9152D144-72C0-4ADB-9C53-10C548EDFDD8}" destId="{27B73A0E-5856-4234-B04A-97E98935C08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1BA9A9F-F785-44B2-B577-39E02723DC98}" type="doc">
      <dgm:prSet loTypeId="urn:microsoft.com/office/officeart/2005/8/layout/hList1" loCatId="list" qsTypeId="urn:microsoft.com/office/officeart/2005/8/quickstyle/3d1" qsCatId="3D" csTypeId="urn:microsoft.com/office/officeart/2005/8/colors/colorful4" csCatId="colorful"/>
      <dgm:spPr/>
      <dgm:t>
        <a:bodyPr/>
        <a:lstStyle/>
        <a:p>
          <a:endParaRPr lang="es-ES"/>
        </a:p>
      </dgm:t>
    </dgm:pt>
    <dgm:pt modelId="{61A1659C-04EB-4D1A-B7D1-B5A24C3CBA45}">
      <dgm:prSet/>
      <dgm:spPr/>
      <dgm:t>
        <a:bodyPr/>
        <a:lstStyle/>
        <a:p>
          <a:pPr rtl="0"/>
          <a:r>
            <a:rPr lang="es-ES" b="1" dirty="0"/>
            <a:t>Canal largo </a:t>
          </a:r>
          <a:endParaRPr lang="es-ES" dirty="0"/>
        </a:p>
      </dgm:t>
    </dgm:pt>
    <dgm:pt modelId="{958101A5-F0DB-4C35-916A-E15CF3DCF780}" type="parTrans" cxnId="{325E987E-BC95-4367-BC67-F4C3F98D5F4C}">
      <dgm:prSet/>
      <dgm:spPr/>
      <dgm:t>
        <a:bodyPr/>
        <a:lstStyle/>
        <a:p>
          <a:endParaRPr lang="es-ES"/>
        </a:p>
      </dgm:t>
    </dgm:pt>
    <dgm:pt modelId="{6D8C2DFA-0C1D-4F3E-92A3-C876BDBF97CD}" type="sibTrans" cxnId="{325E987E-BC95-4367-BC67-F4C3F98D5F4C}">
      <dgm:prSet/>
      <dgm:spPr/>
      <dgm:t>
        <a:bodyPr/>
        <a:lstStyle/>
        <a:p>
          <a:endParaRPr lang="es-ES"/>
        </a:p>
      </dgm:t>
    </dgm:pt>
    <dgm:pt modelId="{9B6ECCCB-9E2F-4CE3-BEB4-5B35DBDD9C1A}">
      <dgm:prSet/>
      <dgm:spPr/>
      <dgm:t>
        <a:bodyPr/>
        <a:lstStyle/>
        <a:p>
          <a:pPr rtl="0"/>
          <a:r>
            <a:rPr lang="es-ES" b="1" dirty="0"/>
            <a:t>Fabricante </a:t>
          </a:r>
          <a:endParaRPr lang="es-ES" dirty="0"/>
        </a:p>
      </dgm:t>
    </dgm:pt>
    <dgm:pt modelId="{0179B332-1EF2-4859-A107-B75D0D4E6116}" type="parTrans" cxnId="{E5A16F5D-BD3B-4905-8109-B73C60EDE9F9}">
      <dgm:prSet/>
      <dgm:spPr/>
      <dgm:t>
        <a:bodyPr/>
        <a:lstStyle/>
        <a:p>
          <a:endParaRPr lang="es-ES"/>
        </a:p>
      </dgm:t>
    </dgm:pt>
    <dgm:pt modelId="{676FF080-B7DA-49E7-9914-F73BFCE5ED48}" type="sibTrans" cxnId="{E5A16F5D-BD3B-4905-8109-B73C60EDE9F9}">
      <dgm:prSet/>
      <dgm:spPr/>
      <dgm:t>
        <a:bodyPr/>
        <a:lstStyle/>
        <a:p>
          <a:endParaRPr lang="es-ES"/>
        </a:p>
      </dgm:t>
    </dgm:pt>
    <dgm:pt modelId="{07D53995-7502-4BE5-8D10-0659C6DC4117}">
      <dgm:prSet/>
      <dgm:spPr/>
      <dgm:t>
        <a:bodyPr/>
        <a:lstStyle/>
        <a:p>
          <a:pPr rtl="0"/>
          <a:r>
            <a:rPr lang="es-ES" b="1"/>
            <a:t>Mayorista </a:t>
          </a:r>
          <a:endParaRPr lang="es-ES"/>
        </a:p>
      </dgm:t>
    </dgm:pt>
    <dgm:pt modelId="{8AF3015B-E4A7-4536-9D7D-5B16BA5B3956}" type="parTrans" cxnId="{2611741D-45DD-45B3-8427-B69A56D33548}">
      <dgm:prSet/>
      <dgm:spPr/>
      <dgm:t>
        <a:bodyPr/>
        <a:lstStyle/>
        <a:p>
          <a:endParaRPr lang="es-ES"/>
        </a:p>
      </dgm:t>
    </dgm:pt>
    <dgm:pt modelId="{47F1F59E-8213-4BD8-9F81-176DEC125EB6}" type="sibTrans" cxnId="{2611741D-45DD-45B3-8427-B69A56D33548}">
      <dgm:prSet/>
      <dgm:spPr/>
      <dgm:t>
        <a:bodyPr/>
        <a:lstStyle/>
        <a:p>
          <a:endParaRPr lang="es-ES"/>
        </a:p>
      </dgm:t>
    </dgm:pt>
    <dgm:pt modelId="{654904B0-40F8-4AEE-81EB-261B391382A5}">
      <dgm:prSet/>
      <dgm:spPr/>
      <dgm:t>
        <a:bodyPr/>
        <a:lstStyle/>
        <a:p>
          <a:pPr rtl="0"/>
          <a:r>
            <a:rPr lang="es-ES" b="1" dirty="0"/>
            <a:t>Minorista</a:t>
          </a:r>
          <a:endParaRPr lang="es-ES" dirty="0"/>
        </a:p>
      </dgm:t>
    </dgm:pt>
    <dgm:pt modelId="{F0A16A81-424B-4D45-BE55-959512F32838}" type="parTrans" cxnId="{42D63D08-2840-44D5-9A01-2AAB003C598B}">
      <dgm:prSet/>
      <dgm:spPr/>
      <dgm:t>
        <a:bodyPr/>
        <a:lstStyle/>
        <a:p>
          <a:endParaRPr lang="es-ES"/>
        </a:p>
      </dgm:t>
    </dgm:pt>
    <dgm:pt modelId="{7A254FB8-0508-4FF6-9390-D0C462EF39B3}" type="sibTrans" cxnId="{42D63D08-2840-44D5-9A01-2AAB003C598B}">
      <dgm:prSet/>
      <dgm:spPr/>
      <dgm:t>
        <a:bodyPr/>
        <a:lstStyle/>
        <a:p>
          <a:endParaRPr lang="es-ES"/>
        </a:p>
      </dgm:t>
    </dgm:pt>
    <dgm:pt modelId="{35A7E0E1-BB69-476F-ABE7-C32B6E8C2689}">
      <dgm:prSet/>
      <dgm:spPr/>
      <dgm:t>
        <a:bodyPr/>
        <a:lstStyle/>
        <a:p>
          <a:pPr rtl="0"/>
          <a:r>
            <a:rPr lang="es-ES" b="1" dirty="0"/>
            <a:t>Cliente final</a:t>
          </a:r>
          <a:endParaRPr lang="es-ES" dirty="0"/>
        </a:p>
      </dgm:t>
    </dgm:pt>
    <dgm:pt modelId="{BFF779AC-CE37-4824-A812-79AF2218A257}" type="parTrans" cxnId="{9437C07E-8812-482B-841C-B88D58F3C52D}">
      <dgm:prSet/>
      <dgm:spPr/>
      <dgm:t>
        <a:bodyPr/>
        <a:lstStyle/>
        <a:p>
          <a:endParaRPr lang="es-ES"/>
        </a:p>
      </dgm:t>
    </dgm:pt>
    <dgm:pt modelId="{3D91487D-BA3A-4889-835E-79A5ABABEB69}" type="sibTrans" cxnId="{9437C07E-8812-482B-841C-B88D58F3C52D}">
      <dgm:prSet/>
      <dgm:spPr/>
      <dgm:t>
        <a:bodyPr/>
        <a:lstStyle/>
        <a:p>
          <a:endParaRPr lang="es-ES"/>
        </a:p>
      </dgm:t>
    </dgm:pt>
    <dgm:pt modelId="{1C2B92E2-B842-4EDF-AF09-871BAE40FA89}">
      <dgm:prSet/>
      <dgm:spPr/>
      <dgm:t>
        <a:bodyPr/>
        <a:lstStyle/>
        <a:p>
          <a:pPr rtl="0"/>
          <a:r>
            <a:rPr lang="es-ES" b="1" dirty="0"/>
            <a:t>Canal Medio </a:t>
          </a:r>
          <a:endParaRPr lang="es-ES" dirty="0"/>
        </a:p>
      </dgm:t>
    </dgm:pt>
    <dgm:pt modelId="{193AFF7C-6C10-4A3E-9960-68236D927D82}" type="parTrans" cxnId="{49ACD0B4-99A7-40AD-AF13-6AD2D42F50D0}">
      <dgm:prSet/>
      <dgm:spPr/>
      <dgm:t>
        <a:bodyPr/>
        <a:lstStyle/>
        <a:p>
          <a:endParaRPr lang="es-ES"/>
        </a:p>
      </dgm:t>
    </dgm:pt>
    <dgm:pt modelId="{F87BDEC9-D507-4F10-ABEC-171367DB6F76}" type="sibTrans" cxnId="{49ACD0B4-99A7-40AD-AF13-6AD2D42F50D0}">
      <dgm:prSet/>
      <dgm:spPr/>
      <dgm:t>
        <a:bodyPr/>
        <a:lstStyle/>
        <a:p>
          <a:endParaRPr lang="es-ES"/>
        </a:p>
      </dgm:t>
    </dgm:pt>
    <dgm:pt modelId="{16C7B6C6-50F6-4757-9ECA-55412ECB6FF0}">
      <dgm:prSet/>
      <dgm:spPr/>
      <dgm:t>
        <a:bodyPr/>
        <a:lstStyle/>
        <a:p>
          <a:pPr rtl="0"/>
          <a:r>
            <a:rPr lang="es-ES" b="1" dirty="0"/>
            <a:t>Fabricante </a:t>
          </a:r>
          <a:endParaRPr lang="es-ES" dirty="0"/>
        </a:p>
      </dgm:t>
    </dgm:pt>
    <dgm:pt modelId="{C7B95613-7636-4393-A506-24B33CA136EF}" type="parTrans" cxnId="{503E840D-C77C-497D-B9B9-14D2FBC423E5}">
      <dgm:prSet/>
      <dgm:spPr/>
      <dgm:t>
        <a:bodyPr/>
        <a:lstStyle/>
        <a:p>
          <a:endParaRPr lang="es-ES"/>
        </a:p>
      </dgm:t>
    </dgm:pt>
    <dgm:pt modelId="{D13FF47E-4768-4504-BF87-9287BBBB414E}" type="sibTrans" cxnId="{503E840D-C77C-497D-B9B9-14D2FBC423E5}">
      <dgm:prSet/>
      <dgm:spPr/>
      <dgm:t>
        <a:bodyPr/>
        <a:lstStyle/>
        <a:p>
          <a:endParaRPr lang="es-ES"/>
        </a:p>
      </dgm:t>
    </dgm:pt>
    <dgm:pt modelId="{7A3DF216-46CE-4408-986A-70487DE08146}">
      <dgm:prSet/>
      <dgm:spPr/>
      <dgm:t>
        <a:bodyPr/>
        <a:lstStyle/>
        <a:p>
          <a:pPr rtl="0"/>
          <a:r>
            <a:rPr lang="es-ES" b="1" dirty="0"/>
            <a:t>Minorista</a:t>
          </a:r>
          <a:endParaRPr lang="es-ES" dirty="0"/>
        </a:p>
      </dgm:t>
    </dgm:pt>
    <dgm:pt modelId="{C8BE8856-4842-4F83-912C-A9DAE4707E76}" type="parTrans" cxnId="{920BF88F-A54A-40EF-BE56-A6871B4DAAA2}">
      <dgm:prSet/>
      <dgm:spPr/>
      <dgm:t>
        <a:bodyPr/>
        <a:lstStyle/>
        <a:p>
          <a:endParaRPr lang="es-ES"/>
        </a:p>
      </dgm:t>
    </dgm:pt>
    <dgm:pt modelId="{69B9FEA4-995A-4787-92DD-EA0E32EFE73F}" type="sibTrans" cxnId="{920BF88F-A54A-40EF-BE56-A6871B4DAAA2}">
      <dgm:prSet/>
      <dgm:spPr/>
      <dgm:t>
        <a:bodyPr/>
        <a:lstStyle/>
        <a:p>
          <a:endParaRPr lang="es-ES"/>
        </a:p>
      </dgm:t>
    </dgm:pt>
    <dgm:pt modelId="{1C7153E7-E616-4384-8084-D86EC177F70A}">
      <dgm:prSet/>
      <dgm:spPr/>
      <dgm:t>
        <a:bodyPr/>
        <a:lstStyle/>
        <a:p>
          <a:pPr rtl="0"/>
          <a:r>
            <a:rPr lang="es-ES" b="1" dirty="0"/>
            <a:t>Cliente final  </a:t>
          </a:r>
          <a:endParaRPr lang="es-ES" dirty="0"/>
        </a:p>
      </dgm:t>
    </dgm:pt>
    <dgm:pt modelId="{44159234-735A-4889-A293-596FDE5ED532}" type="parTrans" cxnId="{37A2B173-87C4-427D-9749-8260AA11D63B}">
      <dgm:prSet/>
      <dgm:spPr/>
      <dgm:t>
        <a:bodyPr/>
        <a:lstStyle/>
        <a:p>
          <a:endParaRPr lang="es-ES"/>
        </a:p>
      </dgm:t>
    </dgm:pt>
    <dgm:pt modelId="{D98BF6EA-F949-40BE-876C-76F53C22D39F}" type="sibTrans" cxnId="{37A2B173-87C4-427D-9749-8260AA11D63B}">
      <dgm:prSet/>
      <dgm:spPr/>
      <dgm:t>
        <a:bodyPr/>
        <a:lstStyle/>
        <a:p>
          <a:endParaRPr lang="es-ES"/>
        </a:p>
      </dgm:t>
    </dgm:pt>
    <dgm:pt modelId="{3FF18B8A-543F-46FF-B064-C578B2FFE030}">
      <dgm:prSet/>
      <dgm:spPr/>
      <dgm:t>
        <a:bodyPr/>
        <a:lstStyle/>
        <a:p>
          <a:pPr rtl="0"/>
          <a:r>
            <a:rPr lang="es-ES" b="1" dirty="0"/>
            <a:t>Canal Corto</a:t>
          </a:r>
          <a:endParaRPr lang="es-ES" dirty="0"/>
        </a:p>
      </dgm:t>
    </dgm:pt>
    <dgm:pt modelId="{3058A003-DD1B-4625-9034-17DDA497333A}" type="parTrans" cxnId="{1387C9D9-43E8-49C0-95C3-D0F88BF1FC2B}">
      <dgm:prSet/>
      <dgm:spPr/>
      <dgm:t>
        <a:bodyPr/>
        <a:lstStyle/>
        <a:p>
          <a:endParaRPr lang="es-ES"/>
        </a:p>
      </dgm:t>
    </dgm:pt>
    <dgm:pt modelId="{F573DA83-703F-4579-AC1F-FA4D1B38BC59}" type="sibTrans" cxnId="{1387C9D9-43E8-49C0-95C3-D0F88BF1FC2B}">
      <dgm:prSet/>
      <dgm:spPr/>
      <dgm:t>
        <a:bodyPr/>
        <a:lstStyle/>
        <a:p>
          <a:endParaRPr lang="es-ES"/>
        </a:p>
      </dgm:t>
    </dgm:pt>
    <dgm:pt modelId="{2141242E-995E-4F57-A3F1-F5A9AFC02D7E}">
      <dgm:prSet/>
      <dgm:spPr/>
      <dgm:t>
        <a:bodyPr/>
        <a:lstStyle/>
        <a:p>
          <a:pPr rtl="0"/>
          <a:r>
            <a:rPr lang="es-ES" b="1" dirty="0"/>
            <a:t>Cliente Final </a:t>
          </a:r>
          <a:endParaRPr lang="es-ES" dirty="0"/>
        </a:p>
      </dgm:t>
    </dgm:pt>
    <dgm:pt modelId="{CA1BEEA7-8DB3-4FB6-BE68-B1DBD29D46D8}" type="parTrans" cxnId="{4104546D-F987-46B9-8178-1E5F2E267D59}">
      <dgm:prSet/>
      <dgm:spPr/>
      <dgm:t>
        <a:bodyPr/>
        <a:lstStyle/>
        <a:p>
          <a:endParaRPr lang="es-ES"/>
        </a:p>
      </dgm:t>
    </dgm:pt>
    <dgm:pt modelId="{6EE85201-6F3C-4AB2-9197-1F2813EA5C12}" type="sibTrans" cxnId="{4104546D-F987-46B9-8178-1E5F2E267D59}">
      <dgm:prSet/>
      <dgm:spPr/>
      <dgm:t>
        <a:bodyPr/>
        <a:lstStyle/>
        <a:p>
          <a:endParaRPr lang="es-ES"/>
        </a:p>
      </dgm:t>
    </dgm:pt>
    <dgm:pt modelId="{1FFEBCC8-2122-4939-81A7-36CAFEBA6163}" type="pres">
      <dgm:prSet presAssocID="{21BA9A9F-F785-44B2-B577-39E02723DC98}" presName="Name0" presStyleCnt="0">
        <dgm:presLayoutVars>
          <dgm:dir/>
          <dgm:animLvl val="lvl"/>
          <dgm:resizeHandles val="exact"/>
        </dgm:presLayoutVars>
      </dgm:prSet>
      <dgm:spPr/>
      <dgm:t>
        <a:bodyPr/>
        <a:lstStyle/>
        <a:p>
          <a:endParaRPr lang="es-CO"/>
        </a:p>
      </dgm:t>
    </dgm:pt>
    <dgm:pt modelId="{22DFA544-DBF1-4A27-8B2E-D15274D2B809}" type="pres">
      <dgm:prSet presAssocID="{61A1659C-04EB-4D1A-B7D1-B5A24C3CBA45}" presName="composite" presStyleCnt="0"/>
      <dgm:spPr/>
    </dgm:pt>
    <dgm:pt modelId="{5CDE02AA-FBED-4480-A224-BD8ABDC41367}" type="pres">
      <dgm:prSet presAssocID="{61A1659C-04EB-4D1A-B7D1-B5A24C3CBA45}" presName="parTx" presStyleLbl="alignNode1" presStyleIdx="0" presStyleCnt="3">
        <dgm:presLayoutVars>
          <dgm:chMax val="0"/>
          <dgm:chPref val="0"/>
          <dgm:bulletEnabled val="1"/>
        </dgm:presLayoutVars>
      </dgm:prSet>
      <dgm:spPr/>
      <dgm:t>
        <a:bodyPr/>
        <a:lstStyle/>
        <a:p>
          <a:endParaRPr lang="es-CO"/>
        </a:p>
      </dgm:t>
    </dgm:pt>
    <dgm:pt modelId="{8B7FA67A-1523-4938-91AB-4508A765DCF3}" type="pres">
      <dgm:prSet presAssocID="{61A1659C-04EB-4D1A-B7D1-B5A24C3CBA45}" presName="desTx" presStyleLbl="alignAccFollowNode1" presStyleIdx="0" presStyleCnt="3">
        <dgm:presLayoutVars>
          <dgm:bulletEnabled val="1"/>
        </dgm:presLayoutVars>
      </dgm:prSet>
      <dgm:spPr/>
      <dgm:t>
        <a:bodyPr/>
        <a:lstStyle/>
        <a:p>
          <a:endParaRPr lang="es-CO"/>
        </a:p>
      </dgm:t>
    </dgm:pt>
    <dgm:pt modelId="{B4151CC9-A5A1-481E-AFF3-5A7689C4625B}" type="pres">
      <dgm:prSet presAssocID="{6D8C2DFA-0C1D-4F3E-92A3-C876BDBF97CD}" presName="space" presStyleCnt="0"/>
      <dgm:spPr/>
    </dgm:pt>
    <dgm:pt modelId="{3F67A475-5971-4606-81D0-6D1A912DB88B}" type="pres">
      <dgm:prSet presAssocID="{1C2B92E2-B842-4EDF-AF09-871BAE40FA89}" presName="composite" presStyleCnt="0"/>
      <dgm:spPr/>
    </dgm:pt>
    <dgm:pt modelId="{E0B2A14B-B023-420C-B51D-526E298D9A6A}" type="pres">
      <dgm:prSet presAssocID="{1C2B92E2-B842-4EDF-AF09-871BAE40FA89}" presName="parTx" presStyleLbl="alignNode1" presStyleIdx="1" presStyleCnt="3">
        <dgm:presLayoutVars>
          <dgm:chMax val="0"/>
          <dgm:chPref val="0"/>
          <dgm:bulletEnabled val="1"/>
        </dgm:presLayoutVars>
      </dgm:prSet>
      <dgm:spPr/>
      <dgm:t>
        <a:bodyPr/>
        <a:lstStyle/>
        <a:p>
          <a:endParaRPr lang="es-CO"/>
        </a:p>
      </dgm:t>
    </dgm:pt>
    <dgm:pt modelId="{88551405-D876-44C8-95F7-741B184AC276}" type="pres">
      <dgm:prSet presAssocID="{1C2B92E2-B842-4EDF-AF09-871BAE40FA89}" presName="desTx" presStyleLbl="alignAccFollowNode1" presStyleIdx="1" presStyleCnt="3">
        <dgm:presLayoutVars>
          <dgm:bulletEnabled val="1"/>
        </dgm:presLayoutVars>
      </dgm:prSet>
      <dgm:spPr/>
      <dgm:t>
        <a:bodyPr/>
        <a:lstStyle/>
        <a:p>
          <a:endParaRPr lang="es-CO"/>
        </a:p>
      </dgm:t>
    </dgm:pt>
    <dgm:pt modelId="{556FEBC9-A3E0-4745-AEE5-3599B94B285E}" type="pres">
      <dgm:prSet presAssocID="{F87BDEC9-D507-4F10-ABEC-171367DB6F76}" presName="space" presStyleCnt="0"/>
      <dgm:spPr/>
    </dgm:pt>
    <dgm:pt modelId="{0A954975-04AB-469D-BB4A-23662BEA4965}" type="pres">
      <dgm:prSet presAssocID="{3FF18B8A-543F-46FF-B064-C578B2FFE030}" presName="composite" presStyleCnt="0"/>
      <dgm:spPr/>
    </dgm:pt>
    <dgm:pt modelId="{734FC25C-186E-4A3F-B75F-4DD3ACA8F561}" type="pres">
      <dgm:prSet presAssocID="{3FF18B8A-543F-46FF-B064-C578B2FFE030}" presName="parTx" presStyleLbl="alignNode1" presStyleIdx="2" presStyleCnt="3">
        <dgm:presLayoutVars>
          <dgm:chMax val="0"/>
          <dgm:chPref val="0"/>
          <dgm:bulletEnabled val="1"/>
        </dgm:presLayoutVars>
      </dgm:prSet>
      <dgm:spPr/>
      <dgm:t>
        <a:bodyPr/>
        <a:lstStyle/>
        <a:p>
          <a:endParaRPr lang="es-CO"/>
        </a:p>
      </dgm:t>
    </dgm:pt>
    <dgm:pt modelId="{EA2F299E-AB6F-4F04-9E11-CA49511C4110}" type="pres">
      <dgm:prSet presAssocID="{3FF18B8A-543F-46FF-B064-C578B2FFE030}" presName="desTx" presStyleLbl="alignAccFollowNode1" presStyleIdx="2" presStyleCnt="3">
        <dgm:presLayoutVars>
          <dgm:bulletEnabled val="1"/>
        </dgm:presLayoutVars>
      </dgm:prSet>
      <dgm:spPr/>
      <dgm:t>
        <a:bodyPr/>
        <a:lstStyle/>
        <a:p>
          <a:endParaRPr lang="es-CO"/>
        </a:p>
      </dgm:t>
    </dgm:pt>
  </dgm:ptLst>
  <dgm:cxnLst>
    <dgm:cxn modelId="{503E840D-C77C-497D-B9B9-14D2FBC423E5}" srcId="{1C2B92E2-B842-4EDF-AF09-871BAE40FA89}" destId="{16C7B6C6-50F6-4757-9ECA-55412ECB6FF0}" srcOrd="0" destOrd="0" parTransId="{C7B95613-7636-4393-A506-24B33CA136EF}" sibTransId="{D13FF47E-4768-4504-BF87-9287BBBB414E}"/>
    <dgm:cxn modelId="{8B04CAD4-588C-4196-A542-0A12288B2C77}" type="presOf" srcId="{7A3DF216-46CE-4408-986A-70487DE08146}" destId="{88551405-D876-44C8-95F7-741B184AC276}" srcOrd="0" destOrd="1" presId="urn:microsoft.com/office/officeart/2005/8/layout/hList1"/>
    <dgm:cxn modelId="{62496BC5-F538-4613-9B54-42B00D2E9091}" type="presOf" srcId="{61A1659C-04EB-4D1A-B7D1-B5A24C3CBA45}" destId="{5CDE02AA-FBED-4480-A224-BD8ABDC41367}" srcOrd="0" destOrd="0" presId="urn:microsoft.com/office/officeart/2005/8/layout/hList1"/>
    <dgm:cxn modelId="{BFA8C814-B2DF-4A16-8302-70CDBD23048C}" type="presOf" srcId="{07D53995-7502-4BE5-8D10-0659C6DC4117}" destId="{8B7FA67A-1523-4938-91AB-4508A765DCF3}" srcOrd="0" destOrd="1" presId="urn:microsoft.com/office/officeart/2005/8/layout/hList1"/>
    <dgm:cxn modelId="{37A2B173-87C4-427D-9749-8260AA11D63B}" srcId="{1C2B92E2-B842-4EDF-AF09-871BAE40FA89}" destId="{1C7153E7-E616-4384-8084-D86EC177F70A}" srcOrd="2" destOrd="0" parTransId="{44159234-735A-4889-A293-596FDE5ED532}" sibTransId="{D98BF6EA-F949-40BE-876C-76F53C22D39F}"/>
    <dgm:cxn modelId="{325E987E-BC95-4367-BC67-F4C3F98D5F4C}" srcId="{21BA9A9F-F785-44B2-B577-39E02723DC98}" destId="{61A1659C-04EB-4D1A-B7D1-B5A24C3CBA45}" srcOrd="0" destOrd="0" parTransId="{958101A5-F0DB-4C35-916A-E15CF3DCF780}" sibTransId="{6D8C2DFA-0C1D-4F3E-92A3-C876BDBF97CD}"/>
    <dgm:cxn modelId="{E5A16F5D-BD3B-4905-8109-B73C60EDE9F9}" srcId="{61A1659C-04EB-4D1A-B7D1-B5A24C3CBA45}" destId="{9B6ECCCB-9E2F-4CE3-BEB4-5B35DBDD9C1A}" srcOrd="0" destOrd="0" parTransId="{0179B332-1EF2-4859-A107-B75D0D4E6116}" sibTransId="{676FF080-B7DA-49E7-9914-F73BFCE5ED48}"/>
    <dgm:cxn modelId="{834FB551-D212-4CC5-8A04-2C8AADFC24CD}" type="presOf" srcId="{654904B0-40F8-4AEE-81EB-261B391382A5}" destId="{8B7FA67A-1523-4938-91AB-4508A765DCF3}" srcOrd="0" destOrd="2" presId="urn:microsoft.com/office/officeart/2005/8/layout/hList1"/>
    <dgm:cxn modelId="{407E28EC-FE3F-424D-A04E-A9F42DE8AF50}" type="presOf" srcId="{2141242E-995E-4F57-A3F1-F5A9AFC02D7E}" destId="{EA2F299E-AB6F-4F04-9E11-CA49511C4110}" srcOrd="0" destOrd="0" presId="urn:microsoft.com/office/officeart/2005/8/layout/hList1"/>
    <dgm:cxn modelId="{0DE4A2BA-2F6E-489C-98E3-FAECC4F073A8}" type="presOf" srcId="{1C7153E7-E616-4384-8084-D86EC177F70A}" destId="{88551405-D876-44C8-95F7-741B184AC276}" srcOrd="0" destOrd="2" presId="urn:microsoft.com/office/officeart/2005/8/layout/hList1"/>
    <dgm:cxn modelId="{9437C07E-8812-482B-841C-B88D58F3C52D}" srcId="{61A1659C-04EB-4D1A-B7D1-B5A24C3CBA45}" destId="{35A7E0E1-BB69-476F-ABE7-C32B6E8C2689}" srcOrd="3" destOrd="0" parTransId="{BFF779AC-CE37-4824-A812-79AF2218A257}" sibTransId="{3D91487D-BA3A-4889-835E-79A5ABABEB69}"/>
    <dgm:cxn modelId="{920BF88F-A54A-40EF-BE56-A6871B4DAAA2}" srcId="{1C2B92E2-B842-4EDF-AF09-871BAE40FA89}" destId="{7A3DF216-46CE-4408-986A-70487DE08146}" srcOrd="1" destOrd="0" parTransId="{C8BE8856-4842-4F83-912C-A9DAE4707E76}" sibTransId="{69B9FEA4-995A-4787-92DD-EA0E32EFE73F}"/>
    <dgm:cxn modelId="{FA5514B5-39E8-4D00-A5F0-1E204452C108}" type="presOf" srcId="{9B6ECCCB-9E2F-4CE3-BEB4-5B35DBDD9C1A}" destId="{8B7FA67A-1523-4938-91AB-4508A765DCF3}" srcOrd="0" destOrd="0" presId="urn:microsoft.com/office/officeart/2005/8/layout/hList1"/>
    <dgm:cxn modelId="{17737E30-5574-4C3D-9307-A91545491616}" type="presOf" srcId="{35A7E0E1-BB69-476F-ABE7-C32B6E8C2689}" destId="{8B7FA67A-1523-4938-91AB-4508A765DCF3}" srcOrd="0" destOrd="3" presId="urn:microsoft.com/office/officeart/2005/8/layout/hList1"/>
    <dgm:cxn modelId="{1387C9D9-43E8-49C0-95C3-D0F88BF1FC2B}" srcId="{21BA9A9F-F785-44B2-B577-39E02723DC98}" destId="{3FF18B8A-543F-46FF-B064-C578B2FFE030}" srcOrd="2" destOrd="0" parTransId="{3058A003-DD1B-4625-9034-17DDA497333A}" sibTransId="{F573DA83-703F-4579-AC1F-FA4D1B38BC59}"/>
    <dgm:cxn modelId="{2611741D-45DD-45B3-8427-B69A56D33548}" srcId="{61A1659C-04EB-4D1A-B7D1-B5A24C3CBA45}" destId="{07D53995-7502-4BE5-8D10-0659C6DC4117}" srcOrd="1" destOrd="0" parTransId="{8AF3015B-E4A7-4536-9D7D-5B16BA5B3956}" sibTransId="{47F1F59E-8213-4BD8-9F81-176DEC125EB6}"/>
    <dgm:cxn modelId="{58A50482-C590-4FCB-8610-81BC5B4459CD}" type="presOf" srcId="{1C2B92E2-B842-4EDF-AF09-871BAE40FA89}" destId="{E0B2A14B-B023-420C-B51D-526E298D9A6A}" srcOrd="0" destOrd="0" presId="urn:microsoft.com/office/officeart/2005/8/layout/hList1"/>
    <dgm:cxn modelId="{4104546D-F987-46B9-8178-1E5F2E267D59}" srcId="{3FF18B8A-543F-46FF-B064-C578B2FFE030}" destId="{2141242E-995E-4F57-A3F1-F5A9AFC02D7E}" srcOrd="0" destOrd="0" parTransId="{CA1BEEA7-8DB3-4FB6-BE68-B1DBD29D46D8}" sibTransId="{6EE85201-6F3C-4AB2-9197-1F2813EA5C12}"/>
    <dgm:cxn modelId="{6E8C85EE-0BAD-4F03-870C-FBD5287D98DE}" type="presOf" srcId="{16C7B6C6-50F6-4757-9ECA-55412ECB6FF0}" destId="{88551405-D876-44C8-95F7-741B184AC276}" srcOrd="0" destOrd="0" presId="urn:microsoft.com/office/officeart/2005/8/layout/hList1"/>
    <dgm:cxn modelId="{49ACD0B4-99A7-40AD-AF13-6AD2D42F50D0}" srcId="{21BA9A9F-F785-44B2-B577-39E02723DC98}" destId="{1C2B92E2-B842-4EDF-AF09-871BAE40FA89}" srcOrd="1" destOrd="0" parTransId="{193AFF7C-6C10-4A3E-9960-68236D927D82}" sibTransId="{F87BDEC9-D507-4F10-ABEC-171367DB6F76}"/>
    <dgm:cxn modelId="{D360E4D1-46C4-40CF-805E-E9EF9F63F3ED}" type="presOf" srcId="{3FF18B8A-543F-46FF-B064-C578B2FFE030}" destId="{734FC25C-186E-4A3F-B75F-4DD3ACA8F561}" srcOrd="0" destOrd="0" presId="urn:microsoft.com/office/officeart/2005/8/layout/hList1"/>
    <dgm:cxn modelId="{42D63D08-2840-44D5-9A01-2AAB003C598B}" srcId="{61A1659C-04EB-4D1A-B7D1-B5A24C3CBA45}" destId="{654904B0-40F8-4AEE-81EB-261B391382A5}" srcOrd="2" destOrd="0" parTransId="{F0A16A81-424B-4D45-BE55-959512F32838}" sibTransId="{7A254FB8-0508-4FF6-9390-D0C462EF39B3}"/>
    <dgm:cxn modelId="{D3B949BE-314C-4F96-A118-206229B0B5D9}" type="presOf" srcId="{21BA9A9F-F785-44B2-B577-39E02723DC98}" destId="{1FFEBCC8-2122-4939-81A7-36CAFEBA6163}" srcOrd="0" destOrd="0" presId="urn:microsoft.com/office/officeart/2005/8/layout/hList1"/>
    <dgm:cxn modelId="{CE57783C-CAA4-44EF-A641-627B86C136CA}" type="presParOf" srcId="{1FFEBCC8-2122-4939-81A7-36CAFEBA6163}" destId="{22DFA544-DBF1-4A27-8B2E-D15274D2B809}" srcOrd="0" destOrd="0" presId="urn:microsoft.com/office/officeart/2005/8/layout/hList1"/>
    <dgm:cxn modelId="{7BF3B709-ABE0-4102-9EF2-3121A272702E}" type="presParOf" srcId="{22DFA544-DBF1-4A27-8B2E-D15274D2B809}" destId="{5CDE02AA-FBED-4480-A224-BD8ABDC41367}" srcOrd="0" destOrd="0" presId="urn:microsoft.com/office/officeart/2005/8/layout/hList1"/>
    <dgm:cxn modelId="{9846D238-36A0-4D21-903C-07D6EFC627C3}" type="presParOf" srcId="{22DFA544-DBF1-4A27-8B2E-D15274D2B809}" destId="{8B7FA67A-1523-4938-91AB-4508A765DCF3}" srcOrd="1" destOrd="0" presId="urn:microsoft.com/office/officeart/2005/8/layout/hList1"/>
    <dgm:cxn modelId="{15F4D1A0-D736-4AFE-A6B9-B58B27E22854}" type="presParOf" srcId="{1FFEBCC8-2122-4939-81A7-36CAFEBA6163}" destId="{B4151CC9-A5A1-481E-AFF3-5A7689C4625B}" srcOrd="1" destOrd="0" presId="urn:microsoft.com/office/officeart/2005/8/layout/hList1"/>
    <dgm:cxn modelId="{AA1FD8B9-CC2D-48A9-BF82-9D002494FA53}" type="presParOf" srcId="{1FFEBCC8-2122-4939-81A7-36CAFEBA6163}" destId="{3F67A475-5971-4606-81D0-6D1A912DB88B}" srcOrd="2" destOrd="0" presId="urn:microsoft.com/office/officeart/2005/8/layout/hList1"/>
    <dgm:cxn modelId="{A8F21CED-8A57-48CA-B8FE-A16CF6252982}" type="presParOf" srcId="{3F67A475-5971-4606-81D0-6D1A912DB88B}" destId="{E0B2A14B-B023-420C-B51D-526E298D9A6A}" srcOrd="0" destOrd="0" presId="urn:microsoft.com/office/officeart/2005/8/layout/hList1"/>
    <dgm:cxn modelId="{17A02A68-3593-4D71-AE23-D92800372FAF}" type="presParOf" srcId="{3F67A475-5971-4606-81D0-6D1A912DB88B}" destId="{88551405-D876-44C8-95F7-741B184AC276}" srcOrd="1" destOrd="0" presId="urn:microsoft.com/office/officeart/2005/8/layout/hList1"/>
    <dgm:cxn modelId="{6818083F-C078-4EFA-BC01-1B9CBE541564}" type="presParOf" srcId="{1FFEBCC8-2122-4939-81A7-36CAFEBA6163}" destId="{556FEBC9-A3E0-4745-AEE5-3599B94B285E}" srcOrd="3" destOrd="0" presId="urn:microsoft.com/office/officeart/2005/8/layout/hList1"/>
    <dgm:cxn modelId="{423EA8D6-D51B-447A-B654-96D995C160C0}" type="presParOf" srcId="{1FFEBCC8-2122-4939-81A7-36CAFEBA6163}" destId="{0A954975-04AB-469D-BB4A-23662BEA4965}" srcOrd="4" destOrd="0" presId="urn:microsoft.com/office/officeart/2005/8/layout/hList1"/>
    <dgm:cxn modelId="{71F25A3B-2D35-49AA-84B2-C49468258D83}" type="presParOf" srcId="{0A954975-04AB-469D-BB4A-23662BEA4965}" destId="{734FC25C-186E-4A3F-B75F-4DD3ACA8F561}" srcOrd="0" destOrd="0" presId="urn:microsoft.com/office/officeart/2005/8/layout/hList1"/>
    <dgm:cxn modelId="{4974D4E6-86F5-4CF4-A706-B404B1F3A6FE}" type="presParOf" srcId="{0A954975-04AB-469D-BB4A-23662BEA4965}" destId="{EA2F299E-AB6F-4F04-9E11-CA49511C4110}"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5992444-4215-42A8-8461-779C0854C2A0}" type="doc">
      <dgm:prSet loTypeId="urn:microsoft.com/office/officeart/2005/8/layout/process1" loCatId="process" qsTypeId="urn:microsoft.com/office/officeart/2005/8/quickstyle/simple1" qsCatId="simple" csTypeId="urn:microsoft.com/office/officeart/2005/8/colors/colorful4" csCatId="colorful"/>
      <dgm:spPr/>
      <dgm:t>
        <a:bodyPr/>
        <a:lstStyle/>
        <a:p>
          <a:endParaRPr lang="es-ES"/>
        </a:p>
      </dgm:t>
    </dgm:pt>
    <dgm:pt modelId="{CB84FEED-64B8-44A4-997E-F8E9CE07C550}">
      <dgm:prSet/>
      <dgm:spPr/>
      <dgm:t>
        <a:bodyPr/>
        <a:lstStyle/>
        <a:p>
          <a:pPr rtl="0"/>
          <a:r>
            <a:rPr lang="es-ES" i="1" dirty="0">
              <a:solidFill>
                <a:schemeClr val="bg2">
                  <a:lumMod val="10000"/>
                </a:schemeClr>
              </a:solidFill>
            </a:rPr>
            <a:t>Una compañía que compra productos a granel de muchos fabricantes y luego revende volúmenes más pequeños a revendedores o minoristas. Un distribuidor lleva inventario; cuando un revendedor o minorista se queda sin stock, llaman al distribuidor</a:t>
          </a:r>
          <a:r>
            <a:rPr lang="es-ES" dirty="0"/>
            <a:t>.</a:t>
          </a:r>
        </a:p>
      </dgm:t>
    </dgm:pt>
    <dgm:pt modelId="{05DB6995-BB22-423F-980B-58B784789953}" type="parTrans" cxnId="{5C12FD9D-7816-40C2-8A1B-0F3AC1DEEE81}">
      <dgm:prSet/>
      <dgm:spPr/>
      <dgm:t>
        <a:bodyPr/>
        <a:lstStyle/>
        <a:p>
          <a:endParaRPr lang="es-ES"/>
        </a:p>
      </dgm:t>
    </dgm:pt>
    <dgm:pt modelId="{795A5887-2FD2-4698-8525-9C3D99C7CAD3}" type="sibTrans" cxnId="{5C12FD9D-7816-40C2-8A1B-0F3AC1DEEE81}">
      <dgm:prSet/>
      <dgm:spPr/>
      <dgm:t>
        <a:bodyPr/>
        <a:lstStyle/>
        <a:p>
          <a:endParaRPr lang="es-ES"/>
        </a:p>
      </dgm:t>
    </dgm:pt>
    <dgm:pt modelId="{89217598-E04D-4B2C-9FAF-1159D7A38955}">
      <dgm:prSet/>
      <dgm:spPr/>
      <dgm:t>
        <a:bodyPr/>
        <a:lstStyle/>
        <a:p>
          <a:pPr rtl="0"/>
          <a:r>
            <a:rPr lang="es-ES"/>
            <a:t>Al vender a un distribuidor, puede llegar a un amplio mercado muy rápidamente, dependiendo del enfoque de la industria del distribuidor y la lista de clientes.</a:t>
          </a:r>
        </a:p>
      </dgm:t>
    </dgm:pt>
    <dgm:pt modelId="{34F179C3-F796-4B06-B109-35FE914C8D17}" type="parTrans" cxnId="{2EAF43E8-86EA-4B13-B1F0-5C1691A25F28}">
      <dgm:prSet/>
      <dgm:spPr/>
      <dgm:t>
        <a:bodyPr/>
        <a:lstStyle/>
        <a:p>
          <a:endParaRPr lang="es-ES"/>
        </a:p>
      </dgm:t>
    </dgm:pt>
    <dgm:pt modelId="{29DDE87D-A879-43C9-89C4-B76295198967}" type="sibTrans" cxnId="{2EAF43E8-86EA-4B13-B1F0-5C1691A25F28}">
      <dgm:prSet/>
      <dgm:spPr/>
      <dgm:t>
        <a:bodyPr/>
        <a:lstStyle/>
        <a:p>
          <a:endParaRPr lang="es-ES"/>
        </a:p>
      </dgm:t>
    </dgm:pt>
    <dgm:pt modelId="{988AF159-E9D4-439A-9AF4-BBEB95CAC099}" type="pres">
      <dgm:prSet presAssocID="{25992444-4215-42A8-8461-779C0854C2A0}" presName="Name0" presStyleCnt="0">
        <dgm:presLayoutVars>
          <dgm:dir/>
          <dgm:resizeHandles val="exact"/>
        </dgm:presLayoutVars>
      </dgm:prSet>
      <dgm:spPr/>
      <dgm:t>
        <a:bodyPr/>
        <a:lstStyle/>
        <a:p>
          <a:endParaRPr lang="es-CO"/>
        </a:p>
      </dgm:t>
    </dgm:pt>
    <dgm:pt modelId="{E3A40C82-CDD6-4FE9-80F1-4A5B0999BBF4}" type="pres">
      <dgm:prSet presAssocID="{CB84FEED-64B8-44A4-997E-F8E9CE07C550}" presName="node" presStyleLbl="node1" presStyleIdx="0" presStyleCnt="2">
        <dgm:presLayoutVars>
          <dgm:bulletEnabled val="1"/>
        </dgm:presLayoutVars>
      </dgm:prSet>
      <dgm:spPr/>
      <dgm:t>
        <a:bodyPr/>
        <a:lstStyle/>
        <a:p>
          <a:endParaRPr lang="es-CO"/>
        </a:p>
      </dgm:t>
    </dgm:pt>
    <dgm:pt modelId="{325CA94E-7686-45A3-8806-A84C982ECC90}" type="pres">
      <dgm:prSet presAssocID="{795A5887-2FD2-4698-8525-9C3D99C7CAD3}" presName="sibTrans" presStyleLbl="sibTrans2D1" presStyleIdx="0" presStyleCnt="1"/>
      <dgm:spPr/>
      <dgm:t>
        <a:bodyPr/>
        <a:lstStyle/>
        <a:p>
          <a:endParaRPr lang="es-CO"/>
        </a:p>
      </dgm:t>
    </dgm:pt>
    <dgm:pt modelId="{0C109277-11FF-47DC-8D62-3E7A74BAB68F}" type="pres">
      <dgm:prSet presAssocID="{795A5887-2FD2-4698-8525-9C3D99C7CAD3}" presName="connectorText" presStyleLbl="sibTrans2D1" presStyleIdx="0" presStyleCnt="1"/>
      <dgm:spPr/>
      <dgm:t>
        <a:bodyPr/>
        <a:lstStyle/>
        <a:p>
          <a:endParaRPr lang="es-CO"/>
        </a:p>
      </dgm:t>
    </dgm:pt>
    <dgm:pt modelId="{A346B08B-CC07-45E4-8798-FD0CAA8C3163}" type="pres">
      <dgm:prSet presAssocID="{89217598-E04D-4B2C-9FAF-1159D7A38955}" presName="node" presStyleLbl="node1" presStyleIdx="1" presStyleCnt="2">
        <dgm:presLayoutVars>
          <dgm:bulletEnabled val="1"/>
        </dgm:presLayoutVars>
      </dgm:prSet>
      <dgm:spPr/>
      <dgm:t>
        <a:bodyPr/>
        <a:lstStyle/>
        <a:p>
          <a:endParaRPr lang="es-CO"/>
        </a:p>
      </dgm:t>
    </dgm:pt>
  </dgm:ptLst>
  <dgm:cxnLst>
    <dgm:cxn modelId="{FE0D199F-1702-4F7F-9857-9E6984153EA0}" type="presOf" srcId="{25992444-4215-42A8-8461-779C0854C2A0}" destId="{988AF159-E9D4-439A-9AF4-BBEB95CAC099}" srcOrd="0" destOrd="0" presId="urn:microsoft.com/office/officeart/2005/8/layout/process1"/>
    <dgm:cxn modelId="{2EAF43E8-86EA-4B13-B1F0-5C1691A25F28}" srcId="{25992444-4215-42A8-8461-779C0854C2A0}" destId="{89217598-E04D-4B2C-9FAF-1159D7A38955}" srcOrd="1" destOrd="0" parTransId="{34F179C3-F796-4B06-B109-35FE914C8D17}" sibTransId="{29DDE87D-A879-43C9-89C4-B76295198967}"/>
    <dgm:cxn modelId="{E0A590B3-24A3-4D42-9547-BB61F0D14253}" type="presOf" srcId="{795A5887-2FD2-4698-8525-9C3D99C7CAD3}" destId="{0C109277-11FF-47DC-8D62-3E7A74BAB68F}" srcOrd="1" destOrd="0" presId="urn:microsoft.com/office/officeart/2005/8/layout/process1"/>
    <dgm:cxn modelId="{D62B9993-905A-429B-B04E-2CC825B5D217}" type="presOf" srcId="{89217598-E04D-4B2C-9FAF-1159D7A38955}" destId="{A346B08B-CC07-45E4-8798-FD0CAA8C3163}" srcOrd="0" destOrd="0" presId="urn:microsoft.com/office/officeart/2005/8/layout/process1"/>
    <dgm:cxn modelId="{5C12FD9D-7816-40C2-8A1B-0F3AC1DEEE81}" srcId="{25992444-4215-42A8-8461-779C0854C2A0}" destId="{CB84FEED-64B8-44A4-997E-F8E9CE07C550}" srcOrd="0" destOrd="0" parTransId="{05DB6995-BB22-423F-980B-58B784789953}" sibTransId="{795A5887-2FD2-4698-8525-9C3D99C7CAD3}"/>
    <dgm:cxn modelId="{AE0F2284-B3AE-4934-8514-59900FF9EC98}" type="presOf" srcId="{CB84FEED-64B8-44A4-997E-F8E9CE07C550}" destId="{E3A40C82-CDD6-4FE9-80F1-4A5B0999BBF4}" srcOrd="0" destOrd="0" presId="urn:microsoft.com/office/officeart/2005/8/layout/process1"/>
    <dgm:cxn modelId="{B2C6E48E-4DB2-4684-B324-B3233F5A48F6}" type="presOf" srcId="{795A5887-2FD2-4698-8525-9C3D99C7CAD3}" destId="{325CA94E-7686-45A3-8806-A84C982ECC90}" srcOrd="0" destOrd="0" presId="urn:microsoft.com/office/officeart/2005/8/layout/process1"/>
    <dgm:cxn modelId="{978A5BA9-D6AA-4726-8C43-0F2A25544C08}" type="presParOf" srcId="{988AF159-E9D4-439A-9AF4-BBEB95CAC099}" destId="{E3A40C82-CDD6-4FE9-80F1-4A5B0999BBF4}" srcOrd="0" destOrd="0" presId="urn:microsoft.com/office/officeart/2005/8/layout/process1"/>
    <dgm:cxn modelId="{36CDA1D1-F2DF-4BF3-8380-50E1BCEB942C}" type="presParOf" srcId="{988AF159-E9D4-439A-9AF4-BBEB95CAC099}" destId="{325CA94E-7686-45A3-8806-A84C982ECC90}" srcOrd="1" destOrd="0" presId="urn:microsoft.com/office/officeart/2005/8/layout/process1"/>
    <dgm:cxn modelId="{8BD3FC88-6531-4662-90E4-9A3D62F9CC1D}" type="presParOf" srcId="{325CA94E-7686-45A3-8806-A84C982ECC90}" destId="{0C109277-11FF-47DC-8D62-3E7A74BAB68F}" srcOrd="0" destOrd="0" presId="urn:microsoft.com/office/officeart/2005/8/layout/process1"/>
    <dgm:cxn modelId="{4CE8BF5E-C997-47E5-ACB9-9872DD3EC667}" type="presParOf" srcId="{988AF159-E9D4-439A-9AF4-BBEB95CAC099}" destId="{A346B08B-CC07-45E4-8798-FD0CAA8C3163}"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3607D20-76B3-4A85-85CA-41B9AD3BB381}"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es-ES"/>
        </a:p>
      </dgm:t>
    </dgm:pt>
    <dgm:pt modelId="{99452641-4D22-46F1-9EF4-57D3DE1C0A17}">
      <dgm:prSet/>
      <dgm:spPr/>
      <dgm:t>
        <a:bodyPr/>
        <a:lstStyle/>
        <a:p>
          <a:pPr rtl="0"/>
          <a:r>
            <a:rPr lang="es-ES" b="1" dirty="0">
              <a:solidFill>
                <a:schemeClr val="bg2">
                  <a:lumMod val="10000"/>
                </a:schemeClr>
              </a:solidFill>
            </a:rPr>
            <a:t>Un VAR trabaja con los usuarios finales para proporcionar soluciones personalizadas que pueden incluir múltiples productos y servicios de diferentes fabricantes. </a:t>
          </a:r>
        </a:p>
      </dgm:t>
    </dgm:pt>
    <dgm:pt modelId="{283D6F83-1B61-4967-92E5-5C5ED361881D}" type="parTrans" cxnId="{A56816D2-9FA8-4C18-A88E-4676C8BFC080}">
      <dgm:prSet/>
      <dgm:spPr/>
      <dgm:t>
        <a:bodyPr/>
        <a:lstStyle/>
        <a:p>
          <a:endParaRPr lang="es-ES"/>
        </a:p>
      </dgm:t>
    </dgm:pt>
    <dgm:pt modelId="{4C84016F-20CC-4086-91FA-EDABB7A4F98C}" type="sibTrans" cxnId="{A56816D2-9FA8-4C18-A88E-4676C8BFC080}">
      <dgm:prSet/>
      <dgm:spPr/>
      <dgm:t>
        <a:bodyPr/>
        <a:lstStyle/>
        <a:p>
          <a:endParaRPr lang="es-ES"/>
        </a:p>
      </dgm:t>
    </dgm:pt>
    <dgm:pt modelId="{AE76BD6B-87D0-4E8B-BDB9-E26FC54614CC}">
      <dgm:prSet/>
      <dgm:spPr/>
      <dgm:t>
        <a:bodyPr/>
        <a:lstStyle/>
        <a:p>
          <a:pPr rtl="0"/>
          <a:r>
            <a:rPr lang="es-ES"/>
            <a:t>Por ejemplo, un VAR puede tener un cliente que necesita un nuevo sistema implementado; el VAR decide qué necesita el cliente y luego compra los productos necesarios de un distribuidor o un fabricante individual. El VAR instala y brinda servicios al sistema</a:t>
          </a:r>
        </a:p>
      </dgm:t>
    </dgm:pt>
    <dgm:pt modelId="{D998E8C1-1344-4988-8CDD-7A43AE397EAD}" type="parTrans" cxnId="{9B00BFCC-F8E4-4CE0-A2DA-69E7CDBAA052}">
      <dgm:prSet/>
      <dgm:spPr/>
      <dgm:t>
        <a:bodyPr/>
        <a:lstStyle/>
        <a:p>
          <a:endParaRPr lang="es-ES"/>
        </a:p>
      </dgm:t>
    </dgm:pt>
    <dgm:pt modelId="{E642CC3E-9260-4F7B-998F-EE2592C24E5A}" type="sibTrans" cxnId="{9B00BFCC-F8E4-4CE0-A2DA-69E7CDBAA052}">
      <dgm:prSet/>
      <dgm:spPr/>
      <dgm:t>
        <a:bodyPr/>
        <a:lstStyle/>
        <a:p>
          <a:endParaRPr lang="es-ES"/>
        </a:p>
      </dgm:t>
    </dgm:pt>
    <dgm:pt modelId="{E8C6B07F-EF57-47C6-91B8-EF6B533CC463}">
      <dgm:prSet/>
      <dgm:spPr/>
      <dgm:t>
        <a:bodyPr/>
        <a:lstStyle/>
        <a:p>
          <a:pPr rtl="0"/>
          <a:r>
            <a:rPr lang="es-ES"/>
            <a:t>Una empresa de software ofrece una plataforma de código abierto como un servicio que incluye soporte al cliente y una garantía de tiempo de actividad</a:t>
          </a:r>
        </a:p>
      </dgm:t>
    </dgm:pt>
    <dgm:pt modelId="{4F13A462-9E17-4B30-A6C3-AED1BF8F19C9}" type="parTrans" cxnId="{101F17E7-8466-4CF6-B375-D37BF41531F8}">
      <dgm:prSet/>
      <dgm:spPr/>
      <dgm:t>
        <a:bodyPr/>
        <a:lstStyle/>
        <a:p>
          <a:endParaRPr lang="es-ES"/>
        </a:p>
      </dgm:t>
    </dgm:pt>
    <dgm:pt modelId="{72314F4E-87B5-49D0-8DB6-D7B980DF7609}" type="sibTrans" cxnId="{101F17E7-8466-4CF6-B375-D37BF41531F8}">
      <dgm:prSet/>
      <dgm:spPr/>
      <dgm:t>
        <a:bodyPr/>
        <a:lstStyle/>
        <a:p>
          <a:endParaRPr lang="es-ES"/>
        </a:p>
      </dgm:t>
    </dgm:pt>
    <dgm:pt modelId="{DD7D926D-F769-4151-8031-BAB9F51B0E20}">
      <dgm:prSet/>
      <dgm:spPr/>
      <dgm:t>
        <a:bodyPr/>
        <a:lstStyle/>
        <a:p>
          <a:pPr rtl="0"/>
          <a:r>
            <a:rPr lang="es-ES"/>
            <a:t>Vendedores de software ya aplicaciones. Por ejemplo distribuidores de Microsoft </a:t>
          </a:r>
        </a:p>
      </dgm:t>
    </dgm:pt>
    <dgm:pt modelId="{856E945D-C839-4D65-AE44-BAA3002E02C9}" type="parTrans" cxnId="{14C4BDB4-7121-4713-8190-D6E68E218FDE}">
      <dgm:prSet/>
      <dgm:spPr/>
      <dgm:t>
        <a:bodyPr/>
        <a:lstStyle/>
        <a:p>
          <a:endParaRPr lang="es-ES"/>
        </a:p>
      </dgm:t>
    </dgm:pt>
    <dgm:pt modelId="{360CED1A-5551-48C4-A4A1-A54CAE4D6126}" type="sibTrans" cxnId="{14C4BDB4-7121-4713-8190-D6E68E218FDE}">
      <dgm:prSet/>
      <dgm:spPr/>
      <dgm:t>
        <a:bodyPr/>
        <a:lstStyle/>
        <a:p>
          <a:endParaRPr lang="es-ES"/>
        </a:p>
      </dgm:t>
    </dgm:pt>
    <dgm:pt modelId="{8210BC0D-0177-42DB-8503-520117127D38}" type="pres">
      <dgm:prSet presAssocID="{E3607D20-76B3-4A85-85CA-41B9AD3BB381}" presName="linear" presStyleCnt="0">
        <dgm:presLayoutVars>
          <dgm:animLvl val="lvl"/>
          <dgm:resizeHandles val="exact"/>
        </dgm:presLayoutVars>
      </dgm:prSet>
      <dgm:spPr/>
      <dgm:t>
        <a:bodyPr/>
        <a:lstStyle/>
        <a:p>
          <a:endParaRPr lang="es-CO"/>
        </a:p>
      </dgm:t>
    </dgm:pt>
    <dgm:pt modelId="{4E3D112F-D6D9-4779-92E8-C83E05A1E7BD}" type="pres">
      <dgm:prSet presAssocID="{99452641-4D22-46F1-9EF4-57D3DE1C0A17}" presName="parentText" presStyleLbl="node1" presStyleIdx="0" presStyleCnt="2">
        <dgm:presLayoutVars>
          <dgm:chMax val="0"/>
          <dgm:bulletEnabled val="1"/>
        </dgm:presLayoutVars>
      </dgm:prSet>
      <dgm:spPr/>
      <dgm:t>
        <a:bodyPr/>
        <a:lstStyle/>
        <a:p>
          <a:endParaRPr lang="es-CO"/>
        </a:p>
      </dgm:t>
    </dgm:pt>
    <dgm:pt modelId="{133D9F1B-2DAA-4B1A-B90E-4EB152B0B205}" type="pres">
      <dgm:prSet presAssocID="{4C84016F-20CC-4086-91FA-EDABB7A4F98C}" presName="spacer" presStyleCnt="0"/>
      <dgm:spPr/>
    </dgm:pt>
    <dgm:pt modelId="{D4ADAED8-77F2-4200-8827-CC365D3515A1}" type="pres">
      <dgm:prSet presAssocID="{AE76BD6B-87D0-4E8B-BDB9-E26FC54614CC}" presName="parentText" presStyleLbl="node1" presStyleIdx="1" presStyleCnt="2">
        <dgm:presLayoutVars>
          <dgm:chMax val="0"/>
          <dgm:bulletEnabled val="1"/>
        </dgm:presLayoutVars>
      </dgm:prSet>
      <dgm:spPr/>
      <dgm:t>
        <a:bodyPr/>
        <a:lstStyle/>
        <a:p>
          <a:endParaRPr lang="es-CO"/>
        </a:p>
      </dgm:t>
    </dgm:pt>
    <dgm:pt modelId="{26F06782-EFBA-42C6-9B03-45740EBDD796}" type="pres">
      <dgm:prSet presAssocID="{AE76BD6B-87D0-4E8B-BDB9-E26FC54614CC}" presName="childText" presStyleLbl="revTx" presStyleIdx="0" presStyleCnt="1">
        <dgm:presLayoutVars>
          <dgm:bulletEnabled val="1"/>
        </dgm:presLayoutVars>
      </dgm:prSet>
      <dgm:spPr/>
      <dgm:t>
        <a:bodyPr/>
        <a:lstStyle/>
        <a:p>
          <a:endParaRPr lang="es-CO"/>
        </a:p>
      </dgm:t>
    </dgm:pt>
  </dgm:ptLst>
  <dgm:cxnLst>
    <dgm:cxn modelId="{9B00BFCC-F8E4-4CE0-A2DA-69E7CDBAA052}" srcId="{E3607D20-76B3-4A85-85CA-41B9AD3BB381}" destId="{AE76BD6B-87D0-4E8B-BDB9-E26FC54614CC}" srcOrd="1" destOrd="0" parTransId="{D998E8C1-1344-4988-8CDD-7A43AE397EAD}" sibTransId="{E642CC3E-9260-4F7B-998F-EE2592C24E5A}"/>
    <dgm:cxn modelId="{08767419-5ACD-4453-A156-A0AC482D091E}" type="presOf" srcId="{AE76BD6B-87D0-4E8B-BDB9-E26FC54614CC}" destId="{D4ADAED8-77F2-4200-8827-CC365D3515A1}" srcOrd="0" destOrd="0" presId="urn:microsoft.com/office/officeart/2005/8/layout/vList2"/>
    <dgm:cxn modelId="{2741C218-5EFE-4E42-B085-CC8BA29B524D}" type="presOf" srcId="{E3607D20-76B3-4A85-85CA-41B9AD3BB381}" destId="{8210BC0D-0177-42DB-8503-520117127D38}" srcOrd="0" destOrd="0" presId="urn:microsoft.com/office/officeart/2005/8/layout/vList2"/>
    <dgm:cxn modelId="{14C4BDB4-7121-4713-8190-D6E68E218FDE}" srcId="{AE76BD6B-87D0-4E8B-BDB9-E26FC54614CC}" destId="{DD7D926D-F769-4151-8031-BAB9F51B0E20}" srcOrd="1" destOrd="0" parTransId="{856E945D-C839-4D65-AE44-BAA3002E02C9}" sibTransId="{360CED1A-5551-48C4-A4A1-A54CAE4D6126}"/>
    <dgm:cxn modelId="{32C88296-2CBF-4C43-9CDB-694E594FB9E0}" type="presOf" srcId="{E8C6B07F-EF57-47C6-91B8-EF6B533CC463}" destId="{26F06782-EFBA-42C6-9B03-45740EBDD796}" srcOrd="0" destOrd="0" presId="urn:microsoft.com/office/officeart/2005/8/layout/vList2"/>
    <dgm:cxn modelId="{FB652554-4A5B-40B4-A37B-8395D9D719EC}" type="presOf" srcId="{99452641-4D22-46F1-9EF4-57D3DE1C0A17}" destId="{4E3D112F-D6D9-4779-92E8-C83E05A1E7BD}" srcOrd="0" destOrd="0" presId="urn:microsoft.com/office/officeart/2005/8/layout/vList2"/>
    <dgm:cxn modelId="{101F17E7-8466-4CF6-B375-D37BF41531F8}" srcId="{AE76BD6B-87D0-4E8B-BDB9-E26FC54614CC}" destId="{E8C6B07F-EF57-47C6-91B8-EF6B533CC463}" srcOrd="0" destOrd="0" parTransId="{4F13A462-9E17-4B30-A6C3-AED1BF8F19C9}" sibTransId="{72314F4E-87B5-49D0-8DB6-D7B980DF7609}"/>
    <dgm:cxn modelId="{A0C2CB42-A44D-4CFA-8E41-54286B34FED5}" type="presOf" srcId="{DD7D926D-F769-4151-8031-BAB9F51B0E20}" destId="{26F06782-EFBA-42C6-9B03-45740EBDD796}" srcOrd="0" destOrd="1" presId="urn:microsoft.com/office/officeart/2005/8/layout/vList2"/>
    <dgm:cxn modelId="{A56816D2-9FA8-4C18-A88E-4676C8BFC080}" srcId="{E3607D20-76B3-4A85-85CA-41B9AD3BB381}" destId="{99452641-4D22-46F1-9EF4-57D3DE1C0A17}" srcOrd="0" destOrd="0" parTransId="{283D6F83-1B61-4967-92E5-5C5ED361881D}" sibTransId="{4C84016F-20CC-4086-91FA-EDABB7A4F98C}"/>
    <dgm:cxn modelId="{15E6BADF-3702-4A22-84A9-0ACC43E68B88}" type="presParOf" srcId="{8210BC0D-0177-42DB-8503-520117127D38}" destId="{4E3D112F-D6D9-4779-92E8-C83E05A1E7BD}" srcOrd="0" destOrd="0" presId="urn:microsoft.com/office/officeart/2005/8/layout/vList2"/>
    <dgm:cxn modelId="{F5EF9179-76E8-4A24-BCE0-8C96721156C9}" type="presParOf" srcId="{8210BC0D-0177-42DB-8503-520117127D38}" destId="{133D9F1B-2DAA-4B1A-B90E-4EB152B0B205}" srcOrd="1" destOrd="0" presId="urn:microsoft.com/office/officeart/2005/8/layout/vList2"/>
    <dgm:cxn modelId="{ACC96648-4AD7-4FAA-92F3-5D104AA771E1}" type="presParOf" srcId="{8210BC0D-0177-42DB-8503-520117127D38}" destId="{D4ADAED8-77F2-4200-8827-CC365D3515A1}" srcOrd="2" destOrd="0" presId="urn:microsoft.com/office/officeart/2005/8/layout/vList2"/>
    <dgm:cxn modelId="{39892F1A-7197-4535-B685-321A85E129A8}" type="presParOf" srcId="{8210BC0D-0177-42DB-8503-520117127D38}" destId="{26F06782-EFBA-42C6-9B03-45740EBDD796}"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32DA20-7441-430B-9C87-49D2C1BC10D0}" type="datetimeFigureOut">
              <a:rPr lang="es-ES" smtClean="0"/>
              <a:t>12/09/2019</a:t>
            </a:fld>
            <a:endParaRPr lang="es-ES"/>
          </a:p>
        </p:txBody>
      </p:sp>
      <p:sp>
        <p:nvSpPr>
          <p:cNvPr id="4" name="3 Marcador de imagen de diapositiva"/>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3799F9-6582-4B92-BD04-B677AE3F21D5}" type="slidenum">
              <a:rPr lang="es-ES" smtClean="0"/>
              <a:t>‹Nº›</a:t>
            </a:fld>
            <a:endParaRPr lang="es-ES"/>
          </a:p>
        </p:txBody>
      </p:sp>
    </p:spTree>
    <p:extLst>
      <p:ext uri="{BB962C8B-B14F-4D97-AF65-F5344CB8AC3E}">
        <p14:creationId xmlns:p14="http://schemas.microsoft.com/office/powerpoint/2010/main" val="1109633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CO">
              <a:latin typeface="Times New Roman" pitchFamily="18" charset="0"/>
            </a:endParaRPr>
          </a:p>
        </p:txBody>
      </p:sp>
      <p:sp>
        <p:nvSpPr>
          <p:cNvPr id="69636" name="3 Marcador de número de diapositiva"/>
          <p:cNvSpPr>
            <a:spLocks noGrp="1"/>
          </p:cNvSpPr>
          <p:nvPr>
            <p:ph type="sldNum" sz="quarter" idx="5"/>
          </p:nvPr>
        </p:nvSpPr>
        <p:spPr/>
        <p:txBody>
          <a:bodyPr/>
          <a:lstStyle/>
          <a:p>
            <a:pPr>
              <a:defRPr/>
            </a:pPr>
            <a:fld id="{9398B9C2-E3D4-4928-8BB5-030F8663DA0C}" type="slidenum">
              <a:rPr lang="es-ES">
                <a:latin typeface="Times New Roman" charset="0"/>
              </a:rPr>
              <a:pPr>
                <a:defRPr/>
              </a:pPr>
              <a:t>9</a:t>
            </a:fld>
            <a:endParaRPr lang="es-ES">
              <a:latin typeface="Times New Roman" charset="0"/>
            </a:endParaRPr>
          </a:p>
        </p:txBody>
      </p:sp>
    </p:spTree>
    <p:extLst>
      <p:ext uri="{BB962C8B-B14F-4D97-AF65-F5344CB8AC3E}">
        <p14:creationId xmlns:p14="http://schemas.microsoft.com/office/powerpoint/2010/main" val="1888966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CO">
              <a:latin typeface="Times New Roman" pitchFamily="18" charset="0"/>
            </a:endParaRPr>
          </a:p>
        </p:txBody>
      </p:sp>
      <p:sp>
        <p:nvSpPr>
          <p:cNvPr id="69636" name="3 Marcador de número de diapositiva"/>
          <p:cNvSpPr>
            <a:spLocks noGrp="1"/>
          </p:cNvSpPr>
          <p:nvPr>
            <p:ph type="sldNum" sz="quarter" idx="5"/>
          </p:nvPr>
        </p:nvSpPr>
        <p:spPr/>
        <p:txBody>
          <a:bodyPr/>
          <a:lstStyle/>
          <a:p>
            <a:pPr>
              <a:defRPr/>
            </a:pPr>
            <a:fld id="{9398B9C2-E3D4-4928-8BB5-030F8663DA0C}" type="slidenum">
              <a:rPr lang="es-ES">
                <a:latin typeface="Times New Roman" charset="0"/>
              </a:rPr>
              <a:pPr>
                <a:defRPr/>
              </a:pPr>
              <a:t>12</a:t>
            </a:fld>
            <a:endParaRPr lang="es-ES">
              <a:latin typeface="Times New Roman" charset="0"/>
            </a:endParaRPr>
          </a:p>
        </p:txBody>
      </p:sp>
    </p:spTree>
    <p:extLst>
      <p:ext uri="{BB962C8B-B14F-4D97-AF65-F5344CB8AC3E}">
        <p14:creationId xmlns:p14="http://schemas.microsoft.com/office/powerpoint/2010/main" val="1611632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63799F9-6582-4B92-BD04-B677AE3F21D5}" type="slidenum">
              <a:rPr lang="es-ES" smtClean="0"/>
              <a:t>15</a:t>
            </a:fld>
            <a:endParaRPr lang="es-ES"/>
          </a:p>
        </p:txBody>
      </p:sp>
    </p:spTree>
    <p:extLst>
      <p:ext uri="{BB962C8B-B14F-4D97-AF65-F5344CB8AC3E}">
        <p14:creationId xmlns:p14="http://schemas.microsoft.com/office/powerpoint/2010/main" val="631273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63799F9-6582-4B92-BD04-B677AE3F21D5}" type="slidenum">
              <a:rPr lang="es-ES" smtClean="0"/>
              <a:t>22</a:t>
            </a:fld>
            <a:endParaRPr lang="es-ES"/>
          </a:p>
        </p:txBody>
      </p:sp>
    </p:spTree>
    <p:extLst>
      <p:ext uri="{BB962C8B-B14F-4D97-AF65-F5344CB8AC3E}">
        <p14:creationId xmlns:p14="http://schemas.microsoft.com/office/powerpoint/2010/main" val="3716001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3802" y="1122363"/>
            <a:ext cx="9142810" cy="2387600"/>
          </a:xfrm>
        </p:spPr>
        <p:txBody>
          <a:bodyPr anchor="b"/>
          <a:lstStyle>
            <a:lvl1pPr algn="ctr">
              <a:defRPr sz="5999"/>
            </a:lvl1pPr>
          </a:lstStyle>
          <a:p>
            <a:r>
              <a:rPr lang="es-ES_tradnl"/>
              <a:t>Clic para editar título</a:t>
            </a:r>
          </a:p>
        </p:txBody>
      </p:sp>
      <p:sp>
        <p:nvSpPr>
          <p:cNvPr id="3" name="Subtítulo 2"/>
          <p:cNvSpPr>
            <a:spLocks noGrp="1"/>
          </p:cNvSpPr>
          <p:nvPr>
            <p:ph type="subTitle" idx="1"/>
          </p:nvPr>
        </p:nvSpPr>
        <p:spPr>
          <a:xfrm>
            <a:off x="1523802" y="3602038"/>
            <a:ext cx="914281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s-ES_tradnl"/>
              <a:t>Haga clic para modificar el estilo de subtítulo del patrón</a:t>
            </a:r>
          </a:p>
        </p:txBody>
      </p:sp>
      <p:sp>
        <p:nvSpPr>
          <p:cNvPr id="4" name="Marcador de fecha 3"/>
          <p:cNvSpPr>
            <a:spLocks noGrp="1"/>
          </p:cNvSpPr>
          <p:nvPr>
            <p:ph type="dt" sz="half" idx="10"/>
          </p:nvPr>
        </p:nvSpPr>
        <p:spPr/>
        <p:txBody>
          <a:bodyPr/>
          <a:lstStyle/>
          <a:p>
            <a:fld id="{DF9A612D-489A-4192-A751-288CED589CE6}" type="datetimeFigureOut">
              <a:rPr lang="es-ES" smtClean="0"/>
              <a:t>12/09/2019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D63AFDF-DF00-4104-A68E-1809C976533F}" type="slidenum">
              <a:rPr lang="es-ES" smtClean="0"/>
              <a:t>‹Nº›</a:t>
            </a:fld>
            <a:endParaRPr lang="es-ES"/>
          </a:p>
        </p:txBody>
      </p:sp>
    </p:spTree>
    <p:extLst>
      <p:ext uri="{BB962C8B-B14F-4D97-AF65-F5344CB8AC3E}">
        <p14:creationId xmlns:p14="http://schemas.microsoft.com/office/powerpoint/2010/main" val="1359351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DF9A612D-489A-4192-A751-288CED589CE6}" type="datetimeFigureOut">
              <a:rPr lang="es-ES" smtClean="0"/>
              <a:t>12/09/2019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D63AFDF-DF00-4104-A68E-1809C976533F}" type="slidenum">
              <a:rPr lang="es-ES" smtClean="0"/>
              <a:t>‹Nº›</a:t>
            </a:fld>
            <a:endParaRPr lang="es-ES"/>
          </a:p>
        </p:txBody>
      </p:sp>
    </p:spTree>
    <p:extLst>
      <p:ext uri="{BB962C8B-B14F-4D97-AF65-F5344CB8AC3E}">
        <p14:creationId xmlns:p14="http://schemas.microsoft.com/office/powerpoint/2010/main" val="460775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3764" y="365125"/>
            <a:ext cx="2628558" cy="5811838"/>
          </a:xfrm>
        </p:spPr>
        <p:txBody>
          <a:bodyPr vert="eaVert"/>
          <a:lstStyle/>
          <a:p>
            <a:r>
              <a:rPr lang="es-ES_tradnl"/>
              <a:t>Clic para editar título</a:t>
            </a:r>
          </a:p>
        </p:txBody>
      </p:sp>
      <p:sp>
        <p:nvSpPr>
          <p:cNvPr id="3" name="Marcador de texto vertical 2"/>
          <p:cNvSpPr>
            <a:spLocks noGrp="1"/>
          </p:cNvSpPr>
          <p:nvPr>
            <p:ph type="body" orient="vert" idx="1"/>
          </p:nvPr>
        </p:nvSpPr>
        <p:spPr>
          <a:xfrm>
            <a:off x="838091" y="365125"/>
            <a:ext cx="7733293" cy="5811838"/>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DF9A612D-489A-4192-A751-288CED589CE6}" type="datetimeFigureOut">
              <a:rPr lang="es-ES" smtClean="0"/>
              <a:t>12/09/2019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D63AFDF-DF00-4104-A68E-1809C976533F}" type="slidenum">
              <a:rPr lang="es-ES" smtClean="0"/>
              <a:t>‹Nº›</a:t>
            </a:fld>
            <a:endParaRPr lang="es-ES"/>
          </a:p>
        </p:txBody>
      </p:sp>
    </p:spTree>
    <p:extLst>
      <p:ext uri="{BB962C8B-B14F-4D97-AF65-F5344CB8AC3E}">
        <p14:creationId xmlns:p14="http://schemas.microsoft.com/office/powerpoint/2010/main" val="424015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DF9A612D-489A-4192-A751-288CED589CE6}" type="datetimeFigureOut">
              <a:rPr lang="es-ES" smtClean="0"/>
              <a:t>12/09/2019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D63AFDF-DF00-4104-A68E-1809C976533F}" type="slidenum">
              <a:rPr lang="es-ES" smtClean="0"/>
              <a:t>‹Nº›</a:t>
            </a:fld>
            <a:endParaRPr lang="es-ES"/>
          </a:p>
        </p:txBody>
      </p:sp>
    </p:spTree>
    <p:extLst>
      <p:ext uri="{BB962C8B-B14F-4D97-AF65-F5344CB8AC3E}">
        <p14:creationId xmlns:p14="http://schemas.microsoft.com/office/powerpoint/2010/main" val="1694497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742" y="1709739"/>
            <a:ext cx="10514231" cy="2852737"/>
          </a:xfrm>
        </p:spPr>
        <p:txBody>
          <a:bodyPr anchor="b"/>
          <a:lstStyle>
            <a:lvl1pPr>
              <a:defRPr sz="5999"/>
            </a:lvl1pPr>
          </a:lstStyle>
          <a:p>
            <a:r>
              <a:rPr lang="es-ES_tradnl"/>
              <a:t>Clic para editar título</a:t>
            </a:r>
          </a:p>
        </p:txBody>
      </p:sp>
      <p:sp>
        <p:nvSpPr>
          <p:cNvPr id="3" name="Marcador de texto 2"/>
          <p:cNvSpPr>
            <a:spLocks noGrp="1"/>
          </p:cNvSpPr>
          <p:nvPr>
            <p:ph type="body" idx="1"/>
          </p:nvPr>
        </p:nvSpPr>
        <p:spPr>
          <a:xfrm>
            <a:off x="831742" y="4589464"/>
            <a:ext cx="10514231"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DF9A612D-489A-4192-A751-288CED589CE6}" type="datetimeFigureOut">
              <a:rPr lang="es-ES" smtClean="0"/>
              <a:t>12/09/2019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D63AFDF-DF00-4104-A68E-1809C976533F}" type="slidenum">
              <a:rPr lang="es-ES" smtClean="0"/>
              <a:t>‹Nº›</a:t>
            </a:fld>
            <a:endParaRPr lang="es-ES"/>
          </a:p>
        </p:txBody>
      </p:sp>
    </p:spTree>
    <p:extLst>
      <p:ext uri="{BB962C8B-B14F-4D97-AF65-F5344CB8AC3E}">
        <p14:creationId xmlns:p14="http://schemas.microsoft.com/office/powerpoint/2010/main" val="1642940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sz="half" idx="1"/>
          </p:nvPr>
        </p:nvSpPr>
        <p:spPr>
          <a:xfrm>
            <a:off x="838091" y="1825625"/>
            <a:ext cx="5180926"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contenido 3"/>
          <p:cNvSpPr>
            <a:spLocks noGrp="1"/>
          </p:cNvSpPr>
          <p:nvPr>
            <p:ph sz="half" idx="2"/>
          </p:nvPr>
        </p:nvSpPr>
        <p:spPr>
          <a:xfrm>
            <a:off x="6171396" y="1825625"/>
            <a:ext cx="5180926"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fecha 4"/>
          <p:cNvSpPr>
            <a:spLocks noGrp="1"/>
          </p:cNvSpPr>
          <p:nvPr>
            <p:ph type="dt" sz="half" idx="10"/>
          </p:nvPr>
        </p:nvSpPr>
        <p:spPr/>
        <p:txBody>
          <a:bodyPr/>
          <a:lstStyle/>
          <a:p>
            <a:fld id="{DF9A612D-489A-4192-A751-288CED589CE6}" type="datetimeFigureOut">
              <a:rPr lang="es-ES" smtClean="0"/>
              <a:t>12/09/2019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D63AFDF-DF00-4104-A68E-1809C976533F}" type="slidenum">
              <a:rPr lang="es-ES" smtClean="0"/>
              <a:t>‹Nº›</a:t>
            </a:fld>
            <a:endParaRPr lang="es-ES"/>
          </a:p>
        </p:txBody>
      </p:sp>
    </p:spTree>
    <p:extLst>
      <p:ext uri="{BB962C8B-B14F-4D97-AF65-F5344CB8AC3E}">
        <p14:creationId xmlns:p14="http://schemas.microsoft.com/office/powerpoint/2010/main" val="556939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679" y="365126"/>
            <a:ext cx="10514231" cy="1325563"/>
          </a:xfrm>
        </p:spPr>
        <p:txBody>
          <a:bodyPr/>
          <a:lstStyle/>
          <a:p>
            <a:r>
              <a:rPr lang="es-ES_tradnl"/>
              <a:t>Clic para editar título</a:t>
            </a:r>
          </a:p>
        </p:txBody>
      </p:sp>
      <p:sp>
        <p:nvSpPr>
          <p:cNvPr id="3" name="Marcador de texto 2"/>
          <p:cNvSpPr>
            <a:spLocks noGrp="1"/>
          </p:cNvSpPr>
          <p:nvPr>
            <p:ph type="body" idx="1"/>
          </p:nvPr>
        </p:nvSpPr>
        <p:spPr>
          <a:xfrm>
            <a:off x="839679" y="1681163"/>
            <a:ext cx="5157116"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839679" y="2505075"/>
            <a:ext cx="5157116"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texto 4"/>
          <p:cNvSpPr>
            <a:spLocks noGrp="1"/>
          </p:cNvSpPr>
          <p:nvPr>
            <p:ph type="body" sz="quarter" idx="3"/>
          </p:nvPr>
        </p:nvSpPr>
        <p:spPr>
          <a:xfrm>
            <a:off x="6171397" y="1681163"/>
            <a:ext cx="5182513"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71397" y="2505075"/>
            <a:ext cx="5182513"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7" name="Marcador de fecha 6"/>
          <p:cNvSpPr>
            <a:spLocks noGrp="1"/>
          </p:cNvSpPr>
          <p:nvPr>
            <p:ph type="dt" sz="half" idx="10"/>
          </p:nvPr>
        </p:nvSpPr>
        <p:spPr/>
        <p:txBody>
          <a:bodyPr/>
          <a:lstStyle/>
          <a:p>
            <a:fld id="{DF9A612D-489A-4192-A751-288CED589CE6}" type="datetimeFigureOut">
              <a:rPr lang="es-ES" smtClean="0"/>
              <a:t>12/09/2019</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BD63AFDF-DF00-4104-A68E-1809C976533F}" type="slidenum">
              <a:rPr lang="es-ES" smtClean="0"/>
              <a:t>‹Nº›</a:t>
            </a:fld>
            <a:endParaRPr lang="es-ES"/>
          </a:p>
        </p:txBody>
      </p:sp>
    </p:spTree>
    <p:extLst>
      <p:ext uri="{BB962C8B-B14F-4D97-AF65-F5344CB8AC3E}">
        <p14:creationId xmlns:p14="http://schemas.microsoft.com/office/powerpoint/2010/main" val="1747787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fecha 2"/>
          <p:cNvSpPr>
            <a:spLocks noGrp="1"/>
          </p:cNvSpPr>
          <p:nvPr>
            <p:ph type="dt" sz="half" idx="10"/>
          </p:nvPr>
        </p:nvSpPr>
        <p:spPr/>
        <p:txBody>
          <a:bodyPr/>
          <a:lstStyle/>
          <a:p>
            <a:fld id="{0A3272DA-D159-BA42-8B93-E389BD14F71D}" type="datetimeFigureOut">
              <a:rPr lang="es-ES_tradnl" smtClean="0"/>
              <a:t>12/09/2019</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C4A038EE-1EA0-C14B-A703-955D3F33D50B}" type="slidenum">
              <a:rPr lang="es-ES_tradnl" smtClean="0"/>
              <a:t>‹Nº›</a:t>
            </a:fld>
            <a:endParaRPr lang="es-ES_tradnl"/>
          </a:p>
        </p:txBody>
      </p:sp>
    </p:spTree>
    <p:extLst>
      <p:ext uri="{BB962C8B-B14F-4D97-AF65-F5344CB8AC3E}">
        <p14:creationId xmlns:p14="http://schemas.microsoft.com/office/powerpoint/2010/main" val="1781524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F9A612D-489A-4192-A751-288CED589CE6}" type="datetimeFigureOut">
              <a:rPr lang="es-ES" smtClean="0"/>
              <a:t>12/09/2019</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BD63AFDF-DF00-4104-A68E-1809C976533F}" type="slidenum">
              <a:rPr lang="es-ES" smtClean="0"/>
              <a:t>‹Nº›</a:t>
            </a:fld>
            <a:endParaRPr lang="es-ES"/>
          </a:p>
        </p:txBody>
      </p:sp>
    </p:spTree>
    <p:extLst>
      <p:ext uri="{BB962C8B-B14F-4D97-AF65-F5344CB8AC3E}">
        <p14:creationId xmlns:p14="http://schemas.microsoft.com/office/powerpoint/2010/main" val="1872676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679" y="457200"/>
            <a:ext cx="3931725" cy="1600200"/>
          </a:xfrm>
        </p:spPr>
        <p:txBody>
          <a:bodyPr anchor="b"/>
          <a:lstStyle>
            <a:lvl1pPr>
              <a:defRPr sz="3200"/>
            </a:lvl1pPr>
          </a:lstStyle>
          <a:p>
            <a:r>
              <a:rPr lang="es-ES_tradnl"/>
              <a:t>Clic para editar título</a:t>
            </a:r>
          </a:p>
        </p:txBody>
      </p:sp>
      <p:sp>
        <p:nvSpPr>
          <p:cNvPr id="3" name="Marcador de contenido 2"/>
          <p:cNvSpPr>
            <a:spLocks noGrp="1"/>
          </p:cNvSpPr>
          <p:nvPr>
            <p:ph idx="1"/>
          </p:nvPr>
        </p:nvSpPr>
        <p:spPr>
          <a:xfrm>
            <a:off x="5182513" y="987426"/>
            <a:ext cx="617139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texto 3"/>
          <p:cNvSpPr>
            <a:spLocks noGrp="1"/>
          </p:cNvSpPr>
          <p:nvPr>
            <p:ph type="body" sz="half" idx="2"/>
          </p:nvPr>
        </p:nvSpPr>
        <p:spPr>
          <a:xfrm>
            <a:off x="839679" y="2057400"/>
            <a:ext cx="3931725"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DF9A612D-489A-4192-A751-288CED589CE6}" type="datetimeFigureOut">
              <a:rPr lang="es-ES" smtClean="0"/>
              <a:t>12/09/2019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D63AFDF-DF00-4104-A68E-1809C976533F}" type="slidenum">
              <a:rPr lang="es-ES" smtClean="0"/>
              <a:t>‹Nº›</a:t>
            </a:fld>
            <a:endParaRPr lang="es-ES"/>
          </a:p>
        </p:txBody>
      </p:sp>
    </p:spTree>
    <p:extLst>
      <p:ext uri="{BB962C8B-B14F-4D97-AF65-F5344CB8AC3E}">
        <p14:creationId xmlns:p14="http://schemas.microsoft.com/office/powerpoint/2010/main" val="560546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679" y="457200"/>
            <a:ext cx="3931725" cy="1600200"/>
          </a:xfrm>
        </p:spPr>
        <p:txBody>
          <a:bodyPr anchor="b"/>
          <a:lstStyle>
            <a:lvl1pPr>
              <a:defRPr sz="3200"/>
            </a:lvl1pPr>
          </a:lstStyle>
          <a:p>
            <a:r>
              <a:rPr lang="es-ES_tradnl"/>
              <a:t>Clic para editar título</a:t>
            </a:r>
          </a:p>
        </p:txBody>
      </p:sp>
      <p:sp>
        <p:nvSpPr>
          <p:cNvPr id="3" name="Marcador de imagen 2"/>
          <p:cNvSpPr>
            <a:spLocks noGrp="1"/>
          </p:cNvSpPr>
          <p:nvPr>
            <p:ph type="pic" idx="1"/>
          </p:nvPr>
        </p:nvSpPr>
        <p:spPr>
          <a:xfrm>
            <a:off x="5182513" y="987426"/>
            <a:ext cx="6171397"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s-ES_tradnl"/>
          </a:p>
        </p:txBody>
      </p:sp>
      <p:sp>
        <p:nvSpPr>
          <p:cNvPr id="4" name="Marcador de texto 3"/>
          <p:cNvSpPr>
            <a:spLocks noGrp="1"/>
          </p:cNvSpPr>
          <p:nvPr>
            <p:ph type="body" sz="half" idx="2"/>
          </p:nvPr>
        </p:nvSpPr>
        <p:spPr>
          <a:xfrm>
            <a:off x="839679" y="2057400"/>
            <a:ext cx="3931725"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DF9A612D-489A-4192-A751-288CED589CE6}" type="datetimeFigureOut">
              <a:rPr lang="es-ES" smtClean="0"/>
              <a:t>12/09/2019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D63AFDF-DF00-4104-A68E-1809C976533F}" type="slidenum">
              <a:rPr lang="es-ES" smtClean="0"/>
              <a:t>‹Nº›</a:t>
            </a:fld>
            <a:endParaRPr lang="es-ES"/>
          </a:p>
        </p:txBody>
      </p:sp>
    </p:spTree>
    <p:extLst>
      <p:ext uri="{BB962C8B-B14F-4D97-AF65-F5344CB8AC3E}">
        <p14:creationId xmlns:p14="http://schemas.microsoft.com/office/powerpoint/2010/main" val="91896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www.marketinginteli.com/"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671270" y="365126"/>
            <a:ext cx="4681052" cy="706809"/>
          </a:xfrm>
          <a:prstGeom prst="rect">
            <a:avLst/>
          </a:prstGeom>
        </p:spPr>
        <p:txBody>
          <a:bodyPr vert="horz" lIns="91440" tIns="45720" rIns="91440" bIns="45720" rtlCol="0" anchor="ctr">
            <a:normAutofit/>
          </a:bodyPr>
          <a:lstStyle/>
          <a:p>
            <a:r>
              <a:rPr lang="es-ES_tradnl"/>
              <a:t>Clic para editar título</a:t>
            </a:r>
          </a:p>
        </p:txBody>
      </p:sp>
      <p:sp>
        <p:nvSpPr>
          <p:cNvPr id="3" name="Marcador de texto 2"/>
          <p:cNvSpPr>
            <a:spLocks noGrp="1"/>
          </p:cNvSpPr>
          <p:nvPr>
            <p:ph type="body" idx="1"/>
          </p:nvPr>
        </p:nvSpPr>
        <p:spPr>
          <a:xfrm>
            <a:off x="838091" y="1825625"/>
            <a:ext cx="10514231" cy="4351338"/>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2"/>
          </p:nvPr>
        </p:nvSpPr>
        <p:spPr>
          <a:xfrm>
            <a:off x="838091" y="6356351"/>
            <a:ext cx="27428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3272DA-D159-BA42-8B93-E389BD14F71D}" type="datetimeFigureOut">
              <a:rPr lang="es-ES_tradnl" smtClean="0"/>
              <a:t>12/09/2019</a:t>
            </a:fld>
            <a:endParaRPr lang="es-ES_tradnl"/>
          </a:p>
        </p:txBody>
      </p:sp>
      <p:sp>
        <p:nvSpPr>
          <p:cNvPr id="5" name="Marcador de pie de página 4"/>
          <p:cNvSpPr>
            <a:spLocks noGrp="1"/>
          </p:cNvSpPr>
          <p:nvPr>
            <p:ph type="ftr" sz="quarter" idx="3"/>
          </p:nvPr>
        </p:nvSpPr>
        <p:spPr>
          <a:xfrm>
            <a:off x="4038075" y="6356351"/>
            <a:ext cx="4114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09479" y="6356351"/>
            <a:ext cx="27428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A038EE-1EA0-C14B-A703-955D3F33D50B}" type="slidenum">
              <a:rPr lang="es-ES_tradnl" smtClean="0"/>
              <a:t>‹Nº›</a:t>
            </a:fld>
            <a:endParaRPr lang="es-ES_tradnl"/>
          </a:p>
        </p:txBody>
      </p:sp>
      <p:pic>
        <p:nvPicPr>
          <p:cNvPr id="9" name="Imagen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2547" y="5776964"/>
            <a:ext cx="1574187" cy="944512"/>
          </a:xfrm>
          <a:prstGeom prst="rect">
            <a:avLst/>
          </a:prstGeom>
        </p:spPr>
      </p:pic>
      <p:cxnSp>
        <p:nvCxnSpPr>
          <p:cNvPr id="11" name="Conector recto 10"/>
          <p:cNvCxnSpPr/>
          <p:nvPr userDrawn="1"/>
        </p:nvCxnSpPr>
        <p:spPr>
          <a:xfrm flipV="1">
            <a:off x="0" y="1412776"/>
            <a:ext cx="12190413" cy="72008"/>
          </a:xfrm>
          <a:prstGeom prst="line">
            <a:avLst/>
          </a:prstGeom>
          <a:ln w="130175"/>
        </p:spPr>
        <p:style>
          <a:lnRef idx="1">
            <a:schemeClr val="accent1"/>
          </a:lnRef>
          <a:fillRef idx="0">
            <a:schemeClr val="accent1"/>
          </a:fillRef>
          <a:effectRef idx="0">
            <a:schemeClr val="accent1"/>
          </a:effectRef>
          <a:fontRef idx="minor">
            <a:schemeClr val="tx1"/>
          </a:fontRef>
        </p:style>
      </p:cxnSp>
      <p:sp>
        <p:nvSpPr>
          <p:cNvPr id="13" name="CuadroTexto 12"/>
          <p:cNvSpPr txBox="1"/>
          <p:nvPr userDrawn="1"/>
        </p:nvSpPr>
        <p:spPr>
          <a:xfrm>
            <a:off x="3142878" y="6160211"/>
            <a:ext cx="7266800" cy="430887"/>
          </a:xfrm>
          <a:prstGeom prst="rect">
            <a:avLst/>
          </a:prstGeom>
          <a:noFill/>
        </p:spPr>
        <p:txBody>
          <a:bodyPr wrap="square" rtlCol="0">
            <a:spAutoFit/>
          </a:bodyPr>
          <a:lstStyle/>
          <a:p>
            <a:r>
              <a:rPr lang="es-ES_tradnl" sz="1100" dirty="0"/>
              <a:t>JUAN</a:t>
            </a:r>
            <a:r>
              <a:rPr lang="es-ES_tradnl" sz="1100" baseline="0" dirty="0"/>
              <a:t> CARLOS RODRIGUEZ GOMEZ</a:t>
            </a:r>
          </a:p>
          <a:p>
            <a:r>
              <a:rPr lang="es-ES_tradnl" sz="1100" baseline="0" dirty="0">
                <a:hlinkClick r:id="rId14"/>
              </a:rPr>
              <a:t>www.marketinginteli.com</a:t>
            </a:r>
            <a:r>
              <a:rPr lang="es-ES_tradnl" sz="1100" baseline="0" dirty="0"/>
              <a:t>  Facebook/</a:t>
            </a:r>
            <a:r>
              <a:rPr lang="es-ES_tradnl" sz="1100" baseline="0" dirty="0" err="1"/>
              <a:t>marketinginteli</a:t>
            </a:r>
            <a:r>
              <a:rPr lang="es-ES_tradnl" sz="1100" baseline="0" dirty="0"/>
              <a:t> / Twitter: @</a:t>
            </a:r>
            <a:r>
              <a:rPr lang="es-ES_tradnl" sz="1100" baseline="0" dirty="0" err="1"/>
              <a:t>markinteli</a:t>
            </a:r>
            <a:endParaRPr lang="es-ES_tradnl" sz="1100" dirty="0"/>
          </a:p>
        </p:txBody>
      </p:sp>
      <p:pic>
        <p:nvPicPr>
          <p:cNvPr id="7" name="Imagen 6"/>
          <p:cNvPicPr>
            <a:picLocks noChangeAspect="1"/>
          </p:cNvPicPr>
          <p:nvPr userDrawn="1"/>
        </p:nvPicPr>
        <p:blipFill>
          <a:blip r:embed="rId15"/>
          <a:stretch>
            <a:fillRect/>
          </a:stretch>
        </p:blipFill>
        <p:spPr>
          <a:xfrm>
            <a:off x="9817999" y="6068460"/>
            <a:ext cx="2424116" cy="738082"/>
          </a:xfrm>
          <a:prstGeom prst="rect">
            <a:avLst/>
          </a:prstGeom>
        </p:spPr>
      </p:pic>
    </p:spTree>
    <p:extLst>
      <p:ext uri="{BB962C8B-B14F-4D97-AF65-F5344CB8AC3E}">
        <p14:creationId xmlns:p14="http://schemas.microsoft.com/office/powerpoint/2010/main" val="1001055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tif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36.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Layout" Target="../diagrams/layout6.xml"/><Relationship Id="rId7" Type="http://schemas.openxmlformats.org/officeDocument/2006/relationships/image" Target="../media/image50.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Layout" Target="../diagrams/layout7.xml"/><Relationship Id="rId7" Type="http://schemas.openxmlformats.org/officeDocument/2006/relationships/image" Target="../media/image52.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10" Type="http://schemas.openxmlformats.org/officeDocument/2006/relationships/image" Target="../media/image55.png"/><Relationship Id="rId4" Type="http://schemas.openxmlformats.org/officeDocument/2006/relationships/diagramQuickStyle" Target="../diagrams/quickStyle7.xml"/><Relationship Id="rId9"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Layout" Target="../diagrams/layout8.xml"/><Relationship Id="rId7" Type="http://schemas.openxmlformats.org/officeDocument/2006/relationships/image" Target="../media/image56.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 Id="rId9" Type="http://schemas.openxmlformats.org/officeDocument/2006/relationships/image" Target="../media/image58.png"/></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60.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61.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Layout" Target="../diagrams/layout11.xml"/><Relationship Id="rId7" Type="http://schemas.openxmlformats.org/officeDocument/2006/relationships/image" Target="../media/image64.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10" Type="http://schemas.openxmlformats.org/officeDocument/2006/relationships/image" Target="../media/image67.png"/><Relationship Id="rId4" Type="http://schemas.openxmlformats.org/officeDocument/2006/relationships/diagramQuickStyle" Target="../diagrams/quickStyle11.xml"/><Relationship Id="rId9" Type="http://schemas.openxmlformats.org/officeDocument/2006/relationships/image" Target="../media/image66.png"/></Relationships>
</file>

<file path=ppt/slides/_rels/slide4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diagramLayout" Target="../diagrams/layout12.xml"/><Relationship Id="rId7" Type="http://schemas.openxmlformats.org/officeDocument/2006/relationships/image" Target="../media/image68.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 Id="rId9"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71.pn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4686" y="1628800"/>
            <a:ext cx="9461500" cy="4445000"/>
          </a:xfrm>
          <a:prstGeom prst="rect">
            <a:avLst/>
          </a:prstGeom>
        </p:spPr>
      </p:pic>
    </p:spTree>
    <p:extLst>
      <p:ext uri="{BB962C8B-B14F-4D97-AF65-F5344CB8AC3E}">
        <p14:creationId xmlns:p14="http://schemas.microsoft.com/office/powerpoint/2010/main" val="1503593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Elasticidad precio de la demanda </a:t>
            </a:r>
          </a:p>
        </p:txBody>
      </p:sp>
      <p:sp>
        <p:nvSpPr>
          <p:cNvPr id="3" name="Marcador de contenido 2"/>
          <p:cNvSpPr>
            <a:spLocks noGrp="1"/>
          </p:cNvSpPr>
          <p:nvPr>
            <p:ph sz="half" idx="1"/>
          </p:nvPr>
        </p:nvSpPr>
        <p:spPr>
          <a:xfrm>
            <a:off x="33869" y="2199876"/>
            <a:ext cx="4681051" cy="1819399"/>
          </a:xfrm>
        </p:spPr>
        <p:txBody>
          <a:bodyPr>
            <a:normAutofit fontScale="70000" lnSpcReduction="20000"/>
          </a:bodyPr>
          <a:lstStyle/>
          <a:p>
            <a:r>
              <a:rPr lang="es-ES" dirty="0"/>
              <a:t>La elasticidad precio de la demanda mide el grado de respuesta de la cantidad demandada de un bien, ante el cambio en el precio de ese mismo bien. Se define como el cambio porcentual en la cantidad demandada dividido el cambio porcentual en el precio.</a:t>
            </a:r>
            <a:br>
              <a:rPr lang="es-ES" dirty="0"/>
            </a:br>
            <a:endParaRPr lang="es-ES" dirty="0"/>
          </a:p>
        </p:txBody>
      </p:sp>
      <p:sp>
        <p:nvSpPr>
          <p:cNvPr id="4" name="Rectángulo 3"/>
          <p:cNvSpPr/>
          <p:nvPr/>
        </p:nvSpPr>
        <p:spPr>
          <a:xfrm>
            <a:off x="322433" y="4125216"/>
            <a:ext cx="4536504" cy="1477328"/>
          </a:xfrm>
          <a:prstGeom prst="rect">
            <a:avLst/>
          </a:prstGeom>
        </p:spPr>
        <p:txBody>
          <a:bodyPr wrap="square">
            <a:spAutoFit/>
          </a:bodyPr>
          <a:lstStyle/>
          <a:p>
            <a:r>
              <a:rPr lang="es-ES" dirty="0"/>
              <a:t> Cada precio que la compañía podría cobrar producirá un nivel de demanda distinto. La relación entre el precio que se cobra y el nivel de demanda resultante se muestra en la curva de demanda.</a:t>
            </a:r>
          </a:p>
        </p:txBody>
      </p:sp>
      <p:pic>
        <p:nvPicPr>
          <p:cNvPr id="5" name="Imagen 4"/>
          <p:cNvPicPr>
            <a:picLocks noChangeAspect="1"/>
          </p:cNvPicPr>
          <p:nvPr/>
        </p:nvPicPr>
        <p:blipFill rotWithShape="1">
          <a:blip r:embed="rId2"/>
          <a:srcRect l="16453" t="49160" r="54725" b="13041"/>
          <a:stretch/>
        </p:blipFill>
        <p:spPr>
          <a:xfrm>
            <a:off x="4583038" y="2213511"/>
            <a:ext cx="3848428" cy="2839004"/>
          </a:xfrm>
          <a:prstGeom prst="rect">
            <a:avLst/>
          </a:prstGeom>
        </p:spPr>
      </p:pic>
      <p:sp>
        <p:nvSpPr>
          <p:cNvPr id="6" name="Rectángulo 5"/>
          <p:cNvSpPr/>
          <p:nvPr/>
        </p:nvSpPr>
        <p:spPr>
          <a:xfrm>
            <a:off x="8431466" y="3571218"/>
            <a:ext cx="3443775" cy="2308324"/>
          </a:xfrm>
          <a:prstGeom prst="rect">
            <a:avLst/>
          </a:prstGeom>
          <a:solidFill>
            <a:schemeClr val="accent4">
              <a:lumMod val="60000"/>
              <a:lumOff val="40000"/>
            </a:schemeClr>
          </a:solidFill>
        </p:spPr>
        <p:txBody>
          <a:bodyPr wrap="square">
            <a:spAutoFit/>
          </a:bodyPr>
          <a:lstStyle/>
          <a:p>
            <a:r>
              <a:rPr lang="es-ES" dirty="0"/>
              <a:t>¿Qué tanto responde la demanda a un cambio en el precio?</a:t>
            </a:r>
          </a:p>
          <a:p>
            <a:pPr marL="285750" indent="-285750">
              <a:buFont typeface="Arial" panose="020B0604020202020204" pitchFamily="34" charset="0"/>
              <a:buChar char="•"/>
            </a:pPr>
            <a:r>
              <a:rPr lang="es-ES" dirty="0"/>
              <a:t>Si la demanda casi no varía con un pequeño cambio en el precio decimos que es inelástica. </a:t>
            </a:r>
          </a:p>
          <a:p>
            <a:pPr marL="285750" indent="-285750">
              <a:buFont typeface="Arial" panose="020B0604020202020204" pitchFamily="34" charset="0"/>
              <a:buChar char="•"/>
            </a:pPr>
            <a:r>
              <a:rPr lang="es-ES" dirty="0"/>
              <a:t>Si la demanda cambia mucho, es elástica. </a:t>
            </a:r>
          </a:p>
        </p:txBody>
      </p:sp>
      <p:pic>
        <p:nvPicPr>
          <p:cNvPr id="2050" name="Picture 2" descr="Imagen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33433" y="1700808"/>
            <a:ext cx="1768270" cy="176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031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Tipos de mercados </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724240423"/>
              </p:ext>
            </p:extLst>
          </p:nvPr>
        </p:nvGraphicFramePr>
        <p:xfrm>
          <a:off x="4367015" y="1628800"/>
          <a:ext cx="6985307" cy="44041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4"/>
          <p:cNvSpPr/>
          <p:nvPr/>
        </p:nvSpPr>
        <p:spPr>
          <a:xfrm>
            <a:off x="262558" y="2924944"/>
            <a:ext cx="3168352" cy="1477328"/>
          </a:xfrm>
          <a:prstGeom prst="rect">
            <a:avLst/>
          </a:prstGeom>
          <a:solidFill>
            <a:schemeClr val="tx2">
              <a:lumMod val="50000"/>
            </a:schemeClr>
          </a:solidFill>
        </p:spPr>
        <p:txBody>
          <a:bodyPr wrap="square">
            <a:spAutoFit/>
          </a:bodyPr>
          <a:lstStyle/>
          <a:p>
            <a:pPr algn="ctr"/>
            <a:r>
              <a:rPr lang="es-ES" dirty="0">
                <a:solidFill>
                  <a:schemeClr val="bg1"/>
                </a:solidFill>
              </a:rPr>
              <a:t>Los economistas reconocen cuatro tipos de mercados, cada uno de los cuales presenta un reto distinto en cuanto a fijación de precios. </a:t>
            </a:r>
            <a:endParaRPr lang="es-CO" dirty="0">
              <a:solidFill>
                <a:schemeClr val="bg1"/>
              </a:solidFill>
            </a:endParaRPr>
          </a:p>
        </p:txBody>
      </p:sp>
      <p:sp>
        <p:nvSpPr>
          <p:cNvPr id="6" name="Flecha derecha 5"/>
          <p:cNvSpPr/>
          <p:nvPr/>
        </p:nvSpPr>
        <p:spPr>
          <a:xfrm>
            <a:off x="3646934" y="3501008"/>
            <a:ext cx="720081"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4193330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7" name="Text Box 9"/>
          <p:cNvSpPr txBox="1">
            <a:spLocks noChangeArrowheads="1"/>
          </p:cNvSpPr>
          <p:nvPr/>
        </p:nvSpPr>
        <p:spPr bwMode="auto">
          <a:xfrm>
            <a:off x="1041264" y="1844824"/>
            <a:ext cx="948989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 typeface="Wingdings" pitchFamily="2" charset="2"/>
              <a:buChar char="ü"/>
            </a:pPr>
            <a:r>
              <a:rPr lang="es-CL" sz="2800" dirty="0">
                <a:latin typeface="Century Gothic" pitchFamily="34" charset="0"/>
              </a:rPr>
              <a:t>El precio influye en la percepción del producto, por lo cual tiene incidencia en el </a:t>
            </a:r>
            <a:r>
              <a:rPr lang="es-CL" sz="2800" b="1" i="1" dirty="0">
                <a:latin typeface="Century Gothic" pitchFamily="34" charset="0"/>
              </a:rPr>
              <a:t>posicionamiento</a:t>
            </a:r>
            <a:r>
              <a:rPr lang="es-CL" sz="2800" b="1" dirty="0">
                <a:latin typeface="Century Gothic" pitchFamily="34" charset="0"/>
              </a:rPr>
              <a:t> </a:t>
            </a:r>
            <a:r>
              <a:rPr lang="es-CL" sz="2800" dirty="0">
                <a:latin typeface="Century Gothic" pitchFamily="34" charset="0"/>
              </a:rPr>
              <a:t>de la marca.</a:t>
            </a:r>
            <a:endParaRPr lang="es-ES_tradnl" sz="2800" dirty="0">
              <a:latin typeface="Century Gothic" pitchFamily="34" charset="0"/>
            </a:endParaRPr>
          </a:p>
        </p:txBody>
      </p:sp>
      <p:sp>
        <p:nvSpPr>
          <p:cNvPr id="53258" name="Rectangle 10"/>
          <p:cNvSpPr>
            <a:spLocks noChangeArrowheads="1"/>
          </p:cNvSpPr>
          <p:nvPr/>
        </p:nvSpPr>
        <p:spPr bwMode="auto">
          <a:xfrm>
            <a:off x="1050224" y="3717032"/>
            <a:ext cx="9752330" cy="914400"/>
          </a:xfrm>
          <a:prstGeom prst="rect">
            <a:avLst/>
          </a:prstGeom>
          <a:solidFill>
            <a:schemeClr val="accent4">
              <a:lumMod val="40000"/>
              <a:lumOff val="60000"/>
            </a:schemeClr>
          </a:solidFill>
          <a:ln w="38100">
            <a:solidFill>
              <a:srgbClr val="CC0000"/>
            </a:solidFill>
            <a:prstDash val="sysDot"/>
            <a:miter lim="800000"/>
            <a:headEnd/>
            <a:tailEnd/>
          </a:ln>
        </p:spPr>
        <p:txBody>
          <a:bodyPr wrap="none" anchor="ctr"/>
          <a:lstStyle/>
          <a:p>
            <a:pPr algn="ctr"/>
            <a:r>
              <a:rPr lang="es-ES_tradnl" sz="1900" dirty="0">
                <a:latin typeface="Century Gothic" pitchFamily="34" charset="0"/>
              </a:rPr>
              <a:t>Desde el punto de vista del Marketing :</a:t>
            </a:r>
          </a:p>
          <a:p>
            <a:pPr algn="ctr"/>
            <a:r>
              <a:rPr lang="es-ES_tradnl" sz="1900" dirty="0">
                <a:latin typeface="Century Gothic" pitchFamily="34" charset="0"/>
              </a:rPr>
              <a:t>“ El precio es un elemento de comunicación entre</a:t>
            </a:r>
          </a:p>
          <a:p>
            <a:pPr algn="ctr"/>
            <a:r>
              <a:rPr lang="es-ES_tradnl" sz="1900" dirty="0">
                <a:latin typeface="Century Gothic" pitchFamily="34" charset="0"/>
              </a:rPr>
              <a:t>la </a:t>
            </a:r>
            <a:r>
              <a:rPr lang="es-ES_tradnl" sz="1900" b="1" dirty="0">
                <a:latin typeface="Century Gothic" pitchFamily="34" charset="0"/>
              </a:rPr>
              <a:t>Empresa </a:t>
            </a:r>
            <a:r>
              <a:rPr lang="es-ES_tradnl" sz="1900" dirty="0">
                <a:latin typeface="Century Gothic" pitchFamily="34" charset="0"/>
              </a:rPr>
              <a:t>y su </a:t>
            </a:r>
            <a:r>
              <a:rPr lang="es-ES_tradnl" sz="1900" b="1" dirty="0">
                <a:latin typeface="Century Gothic" pitchFamily="34" charset="0"/>
              </a:rPr>
              <a:t>Mercado “</a:t>
            </a:r>
          </a:p>
        </p:txBody>
      </p:sp>
      <p:sp>
        <p:nvSpPr>
          <p:cNvPr id="11" name="Rectangle 2"/>
          <p:cNvSpPr txBox="1">
            <a:spLocks noChangeArrowheads="1"/>
          </p:cNvSpPr>
          <p:nvPr/>
        </p:nvSpPr>
        <p:spPr>
          <a:xfrm>
            <a:off x="3144065" y="7258"/>
            <a:ext cx="5809494" cy="1163637"/>
          </a:xfrm>
          <a:prstGeom prst="rect">
            <a:avLst/>
          </a:prstGeom>
        </p:spPr>
        <p:txBody>
          <a:bodyPr/>
          <a:lstStyle/>
          <a:p>
            <a:pPr algn="ctr">
              <a:defRPr/>
            </a:pPr>
            <a:r>
              <a:rPr lang="es-ES_tradnl" sz="2800" b="1" dirty="0">
                <a:latin typeface="Century Gothic" pitchFamily="34" charset="0"/>
                <a:ea typeface="+mj-ea"/>
                <a:cs typeface="+mj-cs"/>
              </a:rPr>
              <a:t>El Precio y el Marketing:</a:t>
            </a:r>
            <a:endParaRPr lang="en-US" sz="2400" b="1" dirty="0">
              <a:latin typeface="Century Gothic" pitchFamily="34" charset="0"/>
              <a:ea typeface="+mj-ea"/>
              <a:cs typeface="+mj-cs"/>
            </a:endParaRPr>
          </a:p>
        </p:txBody>
      </p:sp>
    </p:spTree>
    <p:extLst>
      <p:ext uri="{BB962C8B-B14F-4D97-AF65-F5344CB8AC3E}">
        <p14:creationId xmlns:p14="http://schemas.microsoft.com/office/powerpoint/2010/main" val="4682328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3257"/>
                                        </p:tgtEl>
                                        <p:attrNameLst>
                                          <p:attrName>style.visibility</p:attrName>
                                        </p:attrNameLst>
                                      </p:cBhvr>
                                      <p:to>
                                        <p:strVal val="visible"/>
                                      </p:to>
                                    </p:set>
                                    <p:anim calcmode="lin" valueType="num">
                                      <p:cBhvr additive="base">
                                        <p:cTn id="7" dur="500" fill="hold"/>
                                        <p:tgtEl>
                                          <p:spTgt spid="53257"/>
                                        </p:tgtEl>
                                        <p:attrNameLst>
                                          <p:attrName>ppt_x</p:attrName>
                                        </p:attrNameLst>
                                      </p:cBhvr>
                                      <p:tavLst>
                                        <p:tav tm="0">
                                          <p:val>
                                            <p:strVal val="0-#ppt_w/2"/>
                                          </p:val>
                                        </p:tav>
                                        <p:tav tm="100000">
                                          <p:val>
                                            <p:strVal val="#ppt_x"/>
                                          </p:val>
                                        </p:tav>
                                      </p:tavLst>
                                    </p:anim>
                                    <p:anim calcmode="lin" valueType="num">
                                      <p:cBhvr additive="base">
                                        <p:cTn id="8" dur="500" fill="hold"/>
                                        <p:tgtEl>
                                          <p:spTgt spid="5325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15" presetClass="entr" presetSubtype="0" fill="hold" grpId="0" nodeType="afterEffect">
                                  <p:stCondLst>
                                    <p:cond delay="3000"/>
                                  </p:stCondLst>
                                  <p:childTnLst>
                                    <p:set>
                                      <p:cBhvr>
                                        <p:cTn id="11" dur="1" fill="hold">
                                          <p:stCondLst>
                                            <p:cond delay="0"/>
                                          </p:stCondLst>
                                        </p:cTn>
                                        <p:tgtEl>
                                          <p:spTgt spid="53258"/>
                                        </p:tgtEl>
                                        <p:attrNameLst>
                                          <p:attrName>style.visibility</p:attrName>
                                        </p:attrNameLst>
                                      </p:cBhvr>
                                      <p:to>
                                        <p:strVal val="visible"/>
                                      </p:to>
                                    </p:set>
                                    <p:anim calcmode="lin" valueType="num">
                                      <p:cBhvr>
                                        <p:cTn id="12" dur="1000" fill="hold"/>
                                        <p:tgtEl>
                                          <p:spTgt spid="53258"/>
                                        </p:tgtEl>
                                        <p:attrNameLst>
                                          <p:attrName>ppt_w</p:attrName>
                                        </p:attrNameLst>
                                      </p:cBhvr>
                                      <p:tavLst>
                                        <p:tav tm="0">
                                          <p:val>
                                            <p:fltVal val="0"/>
                                          </p:val>
                                        </p:tav>
                                        <p:tav tm="100000">
                                          <p:val>
                                            <p:strVal val="#ppt_w"/>
                                          </p:val>
                                        </p:tav>
                                      </p:tavLst>
                                    </p:anim>
                                    <p:anim calcmode="lin" valueType="num">
                                      <p:cBhvr>
                                        <p:cTn id="13" dur="1000" fill="hold"/>
                                        <p:tgtEl>
                                          <p:spTgt spid="53258"/>
                                        </p:tgtEl>
                                        <p:attrNameLst>
                                          <p:attrName>ppt_h</p:attrName>
                                        </p:attrNameLst>
                                      </p:cBhvr>
                                      <p:tavLst>
                                        <p:tav tm="0">
                                          <p:val>
                                            <p:fltVal val="0"/>
                                          </p:val>
                                        </p:tav>
                                        <p:tav tm="100000">
                                          <p:val>
                                            <p:strVal val="#ppt_h"/>
                                          </p:val>
                                        </p:tav>
                                      </p:tavLst>
                                    </p:anim>
                                    <p:anim calcmode="lin" valueType="num">
                                      <p:cBhvr>
                                        <p:cTn id="14" dur="1000" fill="hold"/>
                                        <p:tgtEl>
                                          <p:spTgt spid="5325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325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7" grpId="0" autoUpdateAnimBg="0"/>
      <p:bldP spid="5325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4" y="0"/>
            <a:ext cx="12186592" cy="6093296"/>
          </a:xfrm>
          <a:prstGeom prst="rect">
            <a:avLst/>
          </a:prstGeom>
        </p:spPr>
      </p:pic>
    </p:spTree>
    <p:extLst>
      <p:ext uri="{BB962C8B-B14F-4D97-AF65-F5344CB8AC3E}">
        <p14:creationId xmlns:p14="http://schemas.microsoft.com/office/powerpoint/2010/main" val="1630234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Royalty-free Image: Hispanic family in front of ho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4765" y="1808562"/>
            <a:ext cx="7992361" cy="3996702"/>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p:txBody>
          <a:bodyPr>
            <a:normAutofit fontScale="90000"/>
          </a:bodyPr>
          <a:lstStyle/>
          <a:p>
            <a:r>
              <a:rPr lang="es-CO" dirty="0"/>
              <a:t>Elementos que inciden en el precio</a:t>
            </a: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543794236"/>
              </p:ext>
            </p:extLst>
          </p:nvPr>
        </p:nvGraphicFramePr>
        <p:xfrm>
          <a:off x="838200" y="1825625"/>
          <a:ext cx="10514013"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4 CuadroTexto"/>
          <p:cNvSpPr txBox="1"/>
          <p:nvPr/>
        </p:nvSpPr>
        <p:spPr>
          <a:xfrm>
            <a:off x="517907" y="2780929"/>
            <a:ext cx="2303956" cy="830997"/>
          </a:xfrm>
          <a:prstGeom prst="rect">
            <a:avLst/>
          </a:prstGeom>
          <a:solidFill>
            <a:schemeClr val="accent2"/>
          </a:solidFill>
          <a:scene3d>
            <a:camera prst="orthographicFront"/>
            <a:lightRig rig="threePt" dir="t"/>
          </a:scene3d>
          <a:sp3d>
            <a:bevelT prst="relaxedInset"/>
          </a:sp3d>
        </p:spPr>
        <p:txBody>
          <a:bodyPr wrap="square" rtlCol="0">
            <a:spAutoFit/>
          </a:bodyPr>
          <a:lstStyle/>
          <a:p>
            <a:pPr algn="ctr"/>
            <a:r>
              <a:rPr lang="es-CO" sz="2400" dirty="0">
                <a:solidFill>
                  <a:schemeClr val="bg1"/>
                </a:solidFill>
              </a:rPr>
              <a:t>Relación costo beneficio</a:t>
            </a:r>
          </a:p>
        </p:txBody>
      </p:sp>
    </p:spTree>
    <p:extLst>
      <p:ext uri="{BB962C8B-B14F-4D97-AF65-F5344CB8AC3E}">
        <p14:creationId xmlns:p14="http://schemas.microsoft.com/office/powerpoint/2010/main" val="1416906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Determinación de precios </a:t>
            </a:r>
          </a:p>
        </p:txBody>
      </p:sp>
      <p:sp>
        <p:nvSpPr>
          <p:cNvPr id="5" name="CuadroTexto 4"/>
          <p:cNvSpPr txBox="1"/>
          <p:nvPr/>
        </p:nvSpPr>
        <p:spPr>
          <a:xfrm>
            <a:off x="769844" y="2235037"/>
            <a:ext cx="1872208" cy="923330"/>
          </a:xfrm>
          <a:prstGeom prst="rect">
            <a:avLst/>
          </a:prstGeom>
          <a:solidFill>
            <a:schemeClr val="accent2"/>
          </a:solidFill>
        </p:spPr>
        <p:txBody>
          <a:bodyPr wrap="square" rtlCol="0">
            <a:spAutoFit/>
          </a:bodyPr>
          <a:lstStyle/>
          <a:p>
            <a:r>
              <a:rPr lang="es-ES" dirty="0">
                <a:solidFill>
                  <a:schemeClr val="bg1"/>
                </a:solidFill>
              </a:rPr>
              <a:t>Percepciones de valor por parte del cliente </a:t>
            </a:r>
          </a:p>
        </p:txBody>
      </p:sp>
      <p:sp>
        <p:nvSpPr>
          <p:cNvPr id="6" name="CuadroTexto 5"/>
          <p:cNvSpPr txBox="1"/>
          <p:nvPr/>
        </p:nvSpPr>
        <p:spPr>
          <a:xfrm>
            <a:off x="769844" y="3429000"/>
            <a:ext cx="1833066" cy="1200329"/>
          </a:xfrm>
          <a:prstGeom prst="rect">
            <a:avLst/>
          </a:prstGeom>
          <a:solidFill>
            <a:srgbClr val="C00000"/>
          </a:solidFill>
        </p:spPr>
        <p:txBody>
          <a:bodyPr wrap="none" rtlCol="0">
            <a:spAutoFit/>
          </a:bodyPr>
          <a:lstStyle/>
          <a:p>
            <a:r>
              <a:rPr lang="es-ES" dirty="0">
                <a:solidFill>
                  <a:schemeClr val="bg1"/>
                </a:solidFill>
              </a:rPr>
              <a:t>Precio Máximo </a:t>
            </a:r>
          </a:p>
          <a:p>
            <a:r>
              <a:rPr lang="es-ES" dirty="0">
                <a:solidFill>
                  <a:schemeClr val="bg1"/>
                </a:solidFill>
              </a:rPr>
              <a:t>No hay demanda </a:t>
            </a:r>
          </a:p>
          <a:p>
            <a:r>
              <a:rPr lang="es-ES" dirty="0">
                <a:solidFill>
                  <a:schemeClr val="bg1"/>
                </a:solidFill>
              </a:rPr>
              <a:t>Por arriba</a:t>
            </a:r>
          </a:p>
          <a:p>
            <a:r>
              <a:rPr lang="es-ES" dirty="0">
                <a:solidFill>
                  <a:schemeClr val="bg1"/>
                </a:solidFill>
              </a:rPr>
              <a:t> de este precio </a:t>
            </a:r>
          </a:p>
        </p:txBody>
      </p:sp>
      <p:sp>
        <p:nvSpPr>
          <p:cNvPr id="7" name="CuadroTexto 6"/>
          <p:cNvSpPr txBox="1"/>
          <p:nvPr/>
        </p:nvSpPr>
        <p:spPr>
          <a:xfrm>
            <a:off x="4335620" y="2327370"/>
            <a:ext cx="3244330" cy="830997"/>
          </a:xfrm>
          <a:prstGeom prst="rect">
            <a:avLst/>
          </a:prstGeom>
          <a:noFill/>
        </p:spPr>
        <p:txBody>
          <a:bodyPr wrap="square" rtlCol="0">
            <a:spAutoFit/>
          </a:bodyPr>
          <a:lstStyle/>
          <a:p>
            <a:r>
              <a:rPr lang="es-ES" sz="2400" dirty="0">
                <a:solidFill>
                  <a:srgbClr val="0070C0"/>
                </a:solidFill>
              </a:rPr>
              <a:t>Otras consideraciones internas y externas</a:t>
            </a:r>
          </a:p>
        </p:txBody>
      </p:sp>
      <p:sp>
        <p:nvSpPr>
          <p:cNvPr id="8" name="CuadroTexto 7"/>
          <p:cNvSpPr txBox="1"/>
          <p:nvPr/>
        </p:nvSpPr>
        <p:spPr>
          <a:xfrm>
            <a:off x="3862958" y="3429000"/>
            <a:ext cx="4176464" cy="1200329"/>
          </a:xfrm>
          <a:prstGeom prst="rect">
            <a:avLst/>
          </a:prstGeom>
          <a:solidFill>
            <a:srgbClr val="002060"/>
          </a:solidFill>
        </p:spPr>
        <p:txBody>
          <a:bodyPr wrap="square" rtlCol="0">
            <a:spAutoFit/>
          </a:bodyPr>
          <a:lstStyle/>
          <a:p>
            <a:r>
              <a:rPr lang="es-ES" dirty="0">
                <a:solidFill>
                  <a:schemeClr val="bg1"/>
                </a:solidFill>
              </a:rPr>
              <a:t>Estrategia de marketing, objetivos y mezcla</a:t>
            </a:r>
          </a:p>
          <a:p>
            <a:r>
              <a:rPr lang="es-ES" dirty="0">
                <a:solidFill>
                  <a:schemeClr val="bg1"/>
                </a:solidFill>
              </a:rPr>
              <a:t>Naturaleza del mercado y demanda </a:t>
            </a:r>
          </a:p>
          <a:p>
            <a:r>
              <a:rPr lang="es-ES" dirty="0">
                <a:solidFill>
                  <a:schemeClr val="bg1"/>
                </a:solidFill>
              </a:rPr>
              <a:t>Estrategias y precios de los competidores </a:t>
            </a:r>
          </a:p>
        </p:txBody>
      </p:sp>
      <p:sp>
        <p:nvSpPr>
          <p:cNvPr id="9" name="CuadroTexto 8"/>
          <p:cNvSpPr txBox="1"/>
          <p:nvPr/>
        </p:nvSpPr>
        <p:spPr>
          <a:xfrm>
            <a:off x="9125763" y="2374264"/>
            <a:ext cx="1872208" cy="646331"/>
          </a:xfrm>
          <a:prstGeom prst="rect">
            <a:avLst/>
          </a:prstGeom>
          <a:solidFill>
            <a:schemeClr val="accent2"/>
          </a:solidFill>
        </p:spPr>
        <p:txBody>
          <a:bodyPr wrap="square" rtlCol="0">
            <a:spAutoFit/>
          </a:bodyPr>
          <a:lstStyle/>
          <a:p>
            <a:r>
              <a:rPr lang="es-ES" dirty="0">
                <a:solidFill>
                  <a:schemeClr val="bg1"/>
                </a:solidFill>
              </a:rPr>
              <a:t>Costos del producto </a:t>
            </a:r>
          </a:p>
        </p:txBody>
      </p:sp>
      <p:sp>
        <p:nvSpPr>
          <p:cNvPr id="10" name="CuadroTexto 9"/>
          <p:cNvSpPr txBox="1"/>
          <p:nvPr/>
        </p:nvSpPr>
        <p:spPr>
          <a:xfrm>
            <a:off x="9081530" y="3429000"/>
            <a:ext cx="1960674" cy="1200329"/>
          </a:xfrm>
          <a:prstGeom prst="rect">
            <a:avLst/>
          </a:prstGeom>
          <a:solidFill>
            <a:srgbClr val="C00000"/>
          </a:solidFill>
        </p:spPr>
        <p:txBody>
          <a:bodyPr wrap="square" rtlCol="0">
            <a:spAutoFit/>
          </a:bodyPr>
          <a:lstStyle/>
          <a:p>
            <a:r>
              <a:rPr lang="es-ES" dirty="0">
                <a:solidFill>
                  <a:schemeClr val="bg1"/>
                </a:solidFill>
              </a:rPr>
              <a:t>Precio Mínimo </a:t>
            </a:r>
          </a:p>
          <a:p>
            <a:r>
              <a:rPr lang="es-ES" dirty="0">
                <a:solidFill>
                  <a:schemeClr val="bg1"/>
                </a:solidFill>
              </a:rPr>
              <a:t>No hay ganancias por debajo de este precio </a:t>
            </a:r>
          </a:p>
        </p:txBody>
      </p:sp>
      <p:sp>
        <p:nvSpPr>
          <p:cNvPr id="11" name="Flecha derecha 10"/>
          <p:cNvSpPr/>
          <p:nvPr/>
        </p:nvSpPr>
        <p:spPr>
          <a:xfrm>
            <a:off x="2998862" y="3020595"/>
            <a:ext cx="720080" cy="840453"/>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Flecha derecha 11"/>
          <p:cNvSpPr/>
          <p:nvPr/>
        </p:nvSpPr>
        <p:spPr>
          <a:xfrm>
            <a:off x="8128035" y="3008773"/>
            <a:ext cx="720080" cy="840453"/>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p:cNvSpPr txBox="1"/>
          <p:nvPr/>
        </p:nvSpPr>
        <p:spPr>
          <a:xfrm>
            <a:off x="3537227" y="5515432"/>
            <a:ext cx="4502195" cy="369332"/>
          </a:xfrm>
          <a:prstGeom prst="rect">
            <a:avLst/>
          </a:prstGeom>
          <a:noFill/>
        </p:spPr>
        <p:txBody>
          <a:bodyPr wrap="none" rtlCol="0">
            <a:spAutoFit/>
          </a:bodyPr>
          <a:lstStyle/>
          <a:p>
            <a:r>
              <a:rPr lang="es-ES" dirty="0"/>
              <a:t>Fuente: Fundamentos de Marketing de </a:t>
            </a:r>
            <a:r>
              <a:rPr lang="es-ES" dirty="0" err="1"/>
              <a:t>Kotler</a:t>
            </a:r>
            <a:r>
              <a:rPr lang="es-ES" dirty="0"/>
              <a:t> </a:t>
            </a:r>
          </a:p>
        </p:txBody>
      </p:sp>
    </p:spTree>
    <p:extLst>
      <p:ext uri="{BB962C8B-B14F-4D97-AF65-F5344CB8AC3E}">
        <p14:creationId xmlns:p14="http://schemas.microsoft.com/office/powerpoint/2010/main" val="574895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609521" y="274638"/>
            <a:ext cx="10971372" cy="706090"/>
          </a:xfrm>
        </p:spPr>
        <p:txBody>
          <a:bodyPr/>
          <a:lstStyle/>
          <a:p>
            <a:r>
              <a:rPr lang="es-CO" dirty="0"/>
              <a:t>Factores para determinar precios</a:t>
            </a:r>
          </a:p>
        </p:txBody>
      </p:sp>
      <p:sp>
        <p:nvSpPr>
          <p:cNvPr id="3" name="2 Marcador de contenido"/>
          <p:cNvSpPr>
            <a:spLocks noGrp="1"/>
          </p:cNvSpPr>
          <p:nvPr>
            <p:ph idx="1"/>
          </p:nvPr>
        </p:nvSpPr>
        <p:spPr>
          <a:xfrm>
            <a:off x="609521" y="1600201"/>
            <a:ext cx="5989741" cy="4525963"/>
          </a:xfrm>
        </p:spPr>
        <p:txBody>
          <a:bodyPr>
            <a:normAutofit fontScale="85000" lnSpcReduction="20000"/>
          </a:bodyPr>
          <a:lstStyle/>
          <a:p>
            <a:pPr fontAlgn="base"/>
            <a:r>
              <a:rPr lang="es-CO" dirty="0"/>
              <a:t>El precio de un producto depende del ciclo de vida por el cual va atravesando el producto es decir su  precio variara según se encuentre en la etapa de introducción crecimiento, madurez o declive. </a:t>
            </a:r>
          </a:p>
          <a:p>
            <a:pPr fontAlgn="base"/>
            <a:r>
              <a:rPr lang="es-CO" dirty="0"/>
              <a:t>Pero es mucho más complicado cuando el producto que lanzara a compañía  es innovador es decir algo un producto nuevo, para esto existen dos  estrategias las cuales son:</a:t>
            </a:r>
          </a:p>
          <a:p>
            <a:pPr marL="0" indent="0">
              <a:buNone/>
            </a:pPr>
            <a:endParaRPr lang="es-CO" b="0" dirty="0">
              <a:effectLst/>
            </a:endParaRPr>
          </a:p>
          <a:p>
            <a:pPr lvl="1" fontAlgn="base"/>
            <a:r>
              <a:rPr lang="es-CO" dirty="0"/>
              <a:t>Fijación de precios por descremado.</a:t>
            </a:r>
          </a:p>
          <a:p>
            <a:pPr lvl="1" fontAlgn="base"/>
            <a:r>
              <a:rPr lang="es-CO" dirty="0"/>
              <a:t>Fijación de precio para penetrar en el mercado.</a:t>
            </a:r>
          </a:p>
          <a:p>
            <a:pPr marL="0" indent="0">
              <a:buNone/>
            </a:pPr>
            <a:r>
              <a:rPr lang="es-CO" b="0" dirty="0">
                <a:effectLst/>
              </a:rPr>
              <a:t/>
            </a:r>
            <a:br>
              <a:rPr lang="es-CO" b="0" dirty="0">
                <a:effectLst/>
              </a:rPr>
            </a:br>
            <a:endParaRPr lang="es-CO" dirty="0"/>
          </a:p>
        </p:txBody>
      </p:sp>
      <p:pic>
        <p:nvPicPr>
          <p:cNvPr id="2" name="Imagen 1"/>
          <p:cNvPicPr>
            <a:picLocks noChangeAspect="1"/>
          </p:cNvPicPr>
          <p:nvPr/>
        </p:nvPicPr>
        <p:blipFill>
          <a:blip r:embed="rId2"/>
          <a:stretch>
            <a:fillRect/>
          </a:stretch>
        </p:blipFill>
        <p:spPr>
          <a:xfrm>
            <a:off x="6611080" y="2309774"/>
            <a:ext cx="5028742" cy="2631393"/>
          </a:xfrm>
          <a:prstGeom prst="rect">
            <a:avLst/>
          </a:prstGeom>
        </p:spPr>
      </p:pic>
    </p:spTree>
    <p:extLst>
      <p:ext uri="{BB962C8B-B14F-4D97-AF65-F5344CB8AC3E}">
        <p14:creationId xmlns:p14="http://schemas.microsoft.com/office/powerpoint/2010/main" val="416621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71070" y="365126"/>
            <a:ext cx="6481252" cy="706809"/>
          </a:xfrm>
        </p:spPr>
        <p:txBody>
          <a:bodyPr>
            <a:normAutofit/>
          </a:bodyPr>
          <a:lstStyle/>
          <a:p>
            <a:r>
              <a:rPr lang="es-ES" dirty="0"/>
              <a:t>Precios por descremado </a:t>
            </a:r>
          </a:p>
        </p:txBody>
      </p:sp>
      <p:sp>
        <p:nvSpPr>
          <p:cNvPr id="3" name="Marcador de contenido 2"/>
          <p:cNvSpPr>
            <a:spLocks noGrp="1"/>
          </p:cNvSpPr>
          <p:nvPr>
            <p:ph idx="1"/>
          </p:nvPr>
        </p:nvSpPr>
        <p:spPr>
          <a:xfrm>
            <a:off x="5758300" y="1830388"/>
            <a:ext cx="6409243" cy="4351338"/>
          </a:xfrm>
        </p:spPr>
        <p:txBody>
          <a:bodyPr/>
          <a:lstStyle/>
          <a:p>
            <a:r>
              <a:rPr lang="es-ES" dirty="0"/>
              <a:t> Muchas compañías que inventan productos nuevos inicialmente establecen precios altos para “descremar” las ganancias capa por capa del mercado. </a:t>
            </a:r>
            <a:r>
              <a:rPr lang="es-ES" dirty="0" err="1"/>
              <a:t>Samsumg</a:t>
            </a:r>
            <a:r>
              <a:rPr lang="es-ES" dirty="0"/>
              <a:t>  utiliza con frecuencia esta estrategia, llamada fijación de precios por descremado</a:t>
            </a:r>
          </a:p>
        </p:txBody>
      </p:sp>
      <p:pic>
        <p:nvPicPr>
          <p:cNvPr id="5" name="Imagen 4"/>
          <p:cNvPicPr>
            <a:picLocks noChangeAspect="1"/>
          </p:cNvPicPr>
          <p:nvPr/>
        </p:nvPicPr>
        <p:blipFill>
          <a:blip r:embed="rId2"/>
          <a:stretch>
            <a:fillRect/>
          </a:stretch>
        </p:blipFill>
        <p:spPr>
          <a:xfrm>
            <a:off x="1288504" y="1830388"/>
            <a:ext cx="3582566" cy="3582566"/>
          </a:xfrm>
          <a:prstGeom prst="rect">
            <a:avLst/>
          </a:prstGeom>
        </p:spPr>
      </p:pic>
    </p:spTree>
    <p:extLst>
      <p:ext uri="{BB962C8B-B14F-4D97-AF65-F5344CB8AC3E}">
        <p14:creationId xmlns:p14="http://schemas.microsoft.com/office/powerpoint/2010/main" val="596226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98862" y="365126"/>
            <a:ext cx="8353460" cy="706809"/>
          </a:xfrm>
        </p:spPr>
        <p:txBody>
          <a:bodyPr>
            <a:normAutofit fontScale="90000"/>
          </a:bodyPr>
          <a:lstStyle/>
          <a:p>
            <a:r>
              <a:rPr lang="es-ES" dirty="0"/>
              <a:t> FIJACIÓN DE PRECIOS PARA PENETRAR EN EL MERCADO </a:t>
            </a:r>
          </a:p>
        </p:txBody>
      </p:sp>
      <p:sp>
        <p:nvSpPr>
          <p:cNvPr id="3" name="Marcador de contenido 2"/>
          <p:cNvSpPr>
            <a:spLocks noGrp="1"/>
          </p:cNvSpPr>
          <p:nvPr>
            <p:ph idx="1"/>
          </p:nvPr>
        </p:nvSpPr>
        <p:spPr>
          <a:xfrm>
            <a:off x="694607" y="1825625"/>
            <a:ext cx="4968552" cy="4123655"/>
          </a:xfrm>
        </p:spPr>
        <p:txBody>
          <a:bodyPr>
            <a:normAutofit fontScale="77500" lnSpcReduction="20000"/>
          </a:bodyPr>
          <a:lstStyle/>
          <a:p>
            <a:r>
              <a:rPr lang="es-ES" dirty="0"/>
              <a:t>E n lugar de fijar un precio inicial alto para dividir en capas segmentos del mercado pequeños pero rentables, algunas compañías utilizan la fijación de precios para penetrar en el mercado. </a:t>
            </a:r>
          </a:p>
          <a:p>
            <a:r>
              <a:rPr lang="es-ES" dirty="0"/>
              <a:t>Fijan un precio bajo inicial con el fin de penetrar en el mercado de manera rápida y profunda</a:t>
            </a:r>
          </a:p>
          <a:p>
            <a:pPr lvl="1"/>
            <a:r>
              <a:rPr lang="es-ES" dirty="0"/>
              <a:t>Atraer a un gran número de compradores en muy poco tiempo y conseguir una participación de mercado importante</a:t>
            </a:r>
          </a:p>
          <a:p>
            <a:pPr lvl="1"/>
            <a:r>
              <a:rPr lang="es-ES" dirty="0"/>
              <a:t>El elevado volumen de ventas hace que los costos bajen, y esto permite a la compañía bajar sus precios todavía más.</a:t>
            </a:r>
          </a:p>
          <a:p>
            <a:endParaRPr lang="es-ES" dirty="0"/>
          </a:p>
        </p:txBody>
      </p:sp>
      <p:sp>
        <p:nvSpPr>
          <p:cNvPr id="4" name="Rectángulo 3"/>
          <p:cNvSpPr/>
          <p:nvPr/>
        </p:nvSpPr>
        <p:spPr>
          <a:xfrm>
            <a:off x="5807173" y="4797152"/>
            <a:ext cx="6092825" cy="923330"/>
          </a:xfrm>
          <a:prstGeom prst="rect">
            <a:avLst/>
          </a:prstGeom>
          <a:solidFill>
            <a:schemeClr val="accent4">
              <a:lumMod val="60000"/>
              <a:lumOff val="40000"/>
            </a:schemeClr>
          </a:solidFill>
        </p:spPr>
        <p:txBody>
          <a:bodyPr>
            <a:spAutoFit/>
          </a:bodyPr>
          <a:lstStyle/>
          <a:p>
            <a:r>
              <a:rPr lang="es-ES" dirty="0"/>
              <a:t>Dell la usó para entrar en el mercado de computadoras personales al vender productos de alta calidad a través de canales directos de más bajo costo</a:t>
            </a:r>
          </a:p>
        </p:txBody>
      </p:sp>
      <p:pic>
        <p:nvPicPr>
          <p:cNvPr id="5" name="Imagen 4"/>
          <p:cNvPicPr>
            <a:picLocks noChangeAspect="1"/>
          </p:cNvPicPr>
          <p:nvPr/>
        </p:nvPicPr>
        <p:blipFill>
          <a:blip r:embed="rId2"/>
          <a:stretch>
            <a:fillRect/>
          </a:stretch>
        </p:blipFill>
        <p:spPr>
          <a:xfrm>
            <a:off x="7344630" y="1556792"/>
            <a:ext cx="3017912" cy="3017912"/>
          </a:xfrm>
          <a:prstGeom prst="rect">
            <a:avLst/>
          </a:prstGeom>
        </p:spPr>
      </p:pic>
    </p:spTree>
    <p:extLst>
      <p:ext uri="{BB962C8B-B14F-4D97-AF65-F5344CB8AC3E}">
        <p14:creationId xmlns:p14="http://schemas.microsoft.com/office/powerpoint/2010/main" val="3349968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06774" y="365126"/>
            <a:ext cx="9145548" cy="706809"/>
          </a:xfrm>
        </p:spPr>
        <p:txBody>
          <a:bodyPr>
            <a:normAutofit fontScale="90000"/>
          </a:bodyPr>
          <a:lstStyle/>
          <a:p>
            <a:r>
              <a:rPr lang="es-ES" dirty="0"/>
              <a:t>FIJACIÓN DE PRECIOS PARA LÍNEA DE PRODUCTOS </a:t>
            </a:r>
          </a:p>
        </p:txBody>
      </p:sp>
      <p:sp>
        <p:nvSpPr>
          <p:cNvPr id="3" name="Marcador de contenido 2"/>
          <p:cNvSpPr>
            <a:spLocks noGrp="1"/>
          </p:cNvSpPr>
          <p:nvPr>
            <p:ph idx="1"/>
          </p:nvPr>
        </p:nvSpPr>
        <p:spPr/>
        <p:txBody>
          <a:bodyPr/>
          <a:lstStyle/>
          <a:p>
            <a:r>
              <a:rPr lang="es-ES" dirty="0"/>
              <a:t>Las compañías desarrollan, por lo regular, líneas de productos en lugar de productos individuales. </a:t>
            </a:r>
          </a:p>
        </p:txBody>
      </p:sp>
      <p:pic>
        <p:nvPicPr>
          <p:cNvPr id="4" name="Imagen 3"/>
          <p:cNvPicPr>
            <a:picLocks noChangeAspect="1"/>
          </p:cNvPicPr>
          <p:nvPr/>
        </p:nvPicPr>
        <p:blipFill>
          <a:blip r:embed="rId2"/>
          <a:stretch>
            <a:fillRect/>
          </a:stretch>
        </p:blipFill>
        <p:spPr>
          <a:xfrm>
            <a:off x="2422798" y="3101010"/>
            <a:ext cx="3024336" cy="2265333"/>
          </a:xfrm>
          <a:prstGeom prst="rect">
            <a:avLst/>
          </a:prstGeom>
        </p:spPr>
      </p:pic>
      <p:pic>
        <p:nvPicPr>
          <p:cNvPr id="5" name="Imagen 4"/>
          <p:cNvPicPr>
            <a:picLocks noChangeAspect="1"/>
          </p:cNvPicPr>
          <p:nvPr/>
        </p:nvPicPr>
        <p:blipFill>
          <a:blip r:embed="rId3"/>
          <a:stretch>
            <a:fillRect/>
          </a:stretch>
        </p:blipFill>
        <p:spPr>
          <a:xfrm>
            <a:off x="6950199" y="2790147"/>
            <a:ext cx="2887057" cy="2887057"/>
          </a:xfrm>
          <a:prstGeom prst="rect">
            <a:avLst/>
          </a:prstGeom>
        </p:spPr>
      </p:pic>
    </p:spTree>
    <p:extLst>
      <p:ext uri="{BB962C8B-B14F-4D97-AF65-F5344CB8AC3E}">
        <p14:creationId xmlns:p14="http://schemas.microsoft.com/office/powerpoint/2010/main" val="4151319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Qué es el precio </a:t>
            </a:r>
          </a:p>
        </p:txBody>
      </p:sp>
      <p:sp>
        <p:nvSpPr>
          <p:cNvPr id="3" name="Marcador de contenido 2"/>
          <p:cNvSpPr>
            <a:spLocks noGrp="1"/>
          </p:cNvSpPr>
          <p:nvPr>
            <p:ph idx="1"/>
          </p:nvPr>
        </p:nvSpPr>
        <p:spPr>
          <a:xfrm>
            <a:off x="766614" y="2217005"/>
            <a:ext cx="5041091" cy="3187551"/>
          </a:xfrm>
        </p:spPr>
        <p:txBody>
          <a:bodyPr>
            <a:normAutofit fontScale="92500" lnSpcReduction="10000"/>
          </a:bodyPr>
          <a:lstStyle/>
          <a:p>
            <a:r>
              <a:rPr lang="es-ES" dirty="0"/>
              <a:t> En el sentido más estricto, el precio es la cantidad de dinero que se cobra por un producto o servicio. </a:t>
            </a:r>
          </a:p>
          <a:p>
            <a:r>
              <a:rPr lang="es-ES" dirty="0"/>
              <a:t>En términos más amplios, un precio es la suma de los valores que los clientes dan a cambio de los beneficios de tener o usar el producto o servicio</a:t>
            </a:r>
          </a:p>
        </p:txBody>
      </p:sp>
      <p:pic>
        <p:nvPicPr>
          <p:cNvPr id="4" name="Imagen 3"/>
          <p:cNvPicPr>
            <a:picLocks noChangeAspect="1"/>
          </p:cNvPicPr>
          <p:nvPr/>
        </p:nvPicPr>
        <p:blipFill>
          <a:blip r:embed="rId2"/>
          <a:stretch>
            <a:fillRect/>
          </a:stretch>
        </p:blipFill>
        <p:spPr>
          <a:xfrm>
            <a:off x="6023198" y="1700808"/>
            <a:ext cx="5626596" cy="4219947"/>
          </a:xfrm>
          <a:prstGeom prst="rect">
            <a:avLst/>
          </a:prstGeom>
        </p:spPr>
      </p:pic>
    </p:spTree>
    <p:extLst>
      <p:ext uri="{BB962C8B-B14F-4D97-AF65-F5344CB8AC3E}">
        <p14:creationId xmlns:p14="http://schemas.microsoft.com/office/powerpoint/2010/main" val="1851124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6694" y="365126"/>
            <a:ext cx="9865628" cy="706809"/>
          </a:xfrm>
        </p:spPr>
        <p:txBody>
          <a:bodyPr>
            <a:normAutofit fontScale="90000"/>
          </a:bodyPr>
          <a:lstStyle/>
          <a:p>
            <a:r>
              <a:rPr lang="es-ES" dirty="0"/>
              <a:t>FIJACIÓN DE PRECIOS PARA PRODUCTO OPCIONAL </a:t>
            </a:r>
          </a:p>
        </p:txBody>
      </p:sp>
      <p:sp>
        <p:nvSpPr>
          <p:cNvPr id="3" name="Marcador de contenido 2"/>
          <p:cNvSpPr>
            <a:spLocks noGrp="1"/>
          </p:cNvSpPr>
          <p:nvPr>
            <p:ph idx="1"/>
          </p:nvPr>
        </p:nvSpPr>
        <p:spPr/>
        <p:txBody>
          <a:bodyPr/>
          <a:lstStyle/>
          <a:p>
            <a:r>
              <a:rPr lang="es-ES" dirty="0"/>
              <a:t>Muchas compañías utilizan la fijación de precios para producto opcional al ofrecer productos opcionales o accesorios junto con su producto principal</a:t>
            </a:r>
          </a:p>
        </p:txBody>
      </p:sp>
      <p:pic>
        <p:nvPicPr>
          <p:cNvPr id="4" name="Imagen 3"/>
          <p:cNvPicPr>
            <a:picLocks noChangeAspect="1"/>
          </p:cNvPicPr>
          <p:nvPr/>
        </p:nvPicPr>
        <p:blipFill>
          <a:blip r:embed="rId2"/>
          <a:stretch>
            <a:fillRect/>
          </a:stretch>
        </p:blipFill>
        <p:spPr>
          <a:xfrm>
            <a:off x="3237706" y="3140968"/>
            <a:ext cx="5715000" cy="2600325"/>
          </a:xfrm>
          <a:prstGeom prst="rect">
            <a:avLst/>
          </a:prstGeom>
        </p:spPr>
      </p:pic>
    </p:spTree>
    <p:extLst>
      <p:ext uri="{BB962C8B-B14F-4D97-AF65-F5344CB8AC3E}">
        <p14:creationId xmlns:p14="http://schemas.microsoft.com/office/powerpoint/2010/main" val="2411437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26854" y="365126"/>
            <a:ext cx="8425468" cy="706809"/>
          </a:xfrm>
        </p:spPr>
        <p:txBody>
          <a:bodyPr>
            <a:normAutofit fontScale="90000"/>
          </a:bodyPr>
          <a:lstStyle/>
          <a:p>
            <a:r>
              <a:rPr lang="es-ES" dirty="0"/>
              <a:t>FIJACIÓN DE PRECIOS PARA PRODUCTO CAUTIVO </a:t>
            </a:r>
          </a:p>
        </p:txBody>
      </p:sp>
      <p:sp>
        <p:nvSpPr>
          <p:cNvPr id="3" name="Marcador de contenido 2"/>
          <p:cNvSpPr>
            <a:spLocks noGrp="1"/>
          </p:cNvSpPr>
          <p:nvPr>
            <p:ph idx="1"/>
          </p:nvPr>
        </p:nvSpPr>
        <p:spPr>
          <a:xfrm>
            <a:off x="838091" y="1825625"/>
            <a:ext cx="5329123" cy="4351338"/>
          </a:xfrm>
        </p:spPr>
        <p:txBody>
          <a:bodyPr>
            <a:normAutofit/>
          </a:bodyPr>
          <a:lstStyle/>
          <a:p>
            <a:r>
              <a:rPr lang="es-ES" dirty="0"/>
              <a:t>Las compañías que fabrican artículos que se tienen que usar junto con un producto principal utilizan la fijación de precios para producto cautivo. </a:t>
            </a:r>
          </a:p>
          <a:p>
            <a:r>
              <a:rPr lang="es-ES" dirty="0"/>
              <a:t>Algunos ejemplos son las cuchillas para afeitar, los juegos de video, y los cartuchos de tinta y </a:t>
            </a:r>
            <a:r>
              <a:rPr lang="es-ES" dirty="0" err="1"/>
              <a:t>toner</a:t>
            </a:r>
            <a:r>
              <a:rPr lang="es-ES" dirty="0"/>
              <a:t> para impresora</a:t>
            </a:r>
          </a:p>
        </p:txBody>
      </p:sp>
      <p:pic>
        <p:nvPicPr>
          <p:cNvPr id="4" name="Imagen 3"/>
          <p:cNvPicPr>
            <a:picLocks noChangeAspect="1"/>
          </p:cNvPicPr>
          <p:nvPr/>
        </p:nvPicPr>
        <p:blipFill>
          <a:blip r:embed="rId2"/>
          <a:stretch>
            <a:fillRect/>
          </a:stretch>
        </p:blipFill>
        <p:spPr>
          <a:xfrm>
            <a:off x="9263558" y="2132856"/>
            <a:ext cx="2776459" cy="2079664"/>
          </a:xfrm>
          <a:prstGeom prst="rect">
            <a:avLst/>
          </a:prstGeom>
        </p:spPr>
      </p:pic>
      <p:pic>
        <p:nvPicPr>
          <p:cNvPr id="5" name="Imagen 4"/>
          <p:cNvPicPr>
            <a:picLocks noChangeAspect="1"/>
          </p:cNvPicPr>
          <p:nvPr/>
        </p:nvPicPr>
        <p:blipFill>
          <a:blip r:embed="rId3"/>
          <a:stretch>
            <a:fillRect/>
          </a:stretch>
        </p:blipFill>
        <p:spPr>
          <a:xfrm>
            <a:off x="6743278" y="2561293"/>
            <a:ext cx="2712148" cy="2712148"/>
          </a:xfrm>
          <a:prstGeom prst="rect">
            <a:avLst/>
          </a:prstGeom>
        </p:spPr>
      </p:pic>
    </p:spTree>
    <p:extLst>
      <p:ext uri="{BB962C8B-B14F-4D97-AF65-F5344CB8AC3E}">
        <p14:creationId xmlns:p14="http://schemas.microsoft.com/office/powerpoint/2010/main" val="2387493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Precios cautivos </a:t>
            </a:r>
          </a:p>
        </p:txBody>
      </p:sp>
      <p:sp>
        <p:nvSpPr>
          <p:cNvPr id="3" name="Marcador de contenido 2"/>
          <p:cNvSpPr>
            <a:spLocks noGrp="1"/>
          </p:cNvSpPr>
          <p:nvPr>
            <p:ph idx="1"/>
          </p:nvPr>
        </p:nvSpPr>
        <p:spPr>
          <a:xfrm>
            <a:off x="838091" y="1825625"/>
            <a:ext cx="10514231" cy="1315343"/>
          </a:xfrm>
        </p:spPr>
        <p:txBody>
          <a:bodyPr/>
          <a:lstStyle/>
          <a:p>
            <a:r>
              <a:rPr lang="es-ES" dirty="0"/>
              <a:t>En el caso de los servicios, la estrategia se conoce como fijación de precios en dos partes. El precio del servicio se desglosa en una cuota fija más una tarifa de consumo variable</a:t>
            </a:r>
          </a:p>
          <a:p>
            <a:endParaRPr lang="es-ES" dirty="0"/>
          </a:p>
        </p:txBody>
      </p:sp>
      <p:sp>
        <p:nvSpPr>
          <p:cNvPr id="4" name="Rectángulo 3"/>
          <p:cNvSpPr/>
          <p:nvPr/>
        </p:nvSpPr>
        <p:spPr>
          <a:xfrm>
            <a:off x="605981" y="3479059"/>
            <a:ext cx="7000861" cy="1200329"/>
          </a:xfrm>
          <a:prstGeom prst="rect">
            <a:avLst/>
          </a:prstGeom>
        </p:spPr>
        <p:txBody>
          <a:bodyPr wrap="square">
            <a:spAutoFit/>
          </a:bodyPr>
          <a:lstStyle/>
          <a:p>
            <a:r>
              <a:rPr lang="es-ES" dirty="0"/>
              <a:t>Los cines cobran la entrada y generan ganancias adicionales por las concesiones. Las compañías de telefonía celular cobran una tarifa por el plan de llamadas básico, y luego cobran por los minutos que sobrepasen el número de llamadas incluidas en el plan</a:t>
            </a:r>
          </a:p>
        </p:txBody>
      </p:sp>
      <p:pic>
        <p:nvPicPr>
          <p:cNvPr id="5" name="Imagen 4"/>
          <p:cNvPicPr>
            <a:picLocks noChangeAspect="1"/>
          </p:cNvPicPr>
          <p:nvPr/>
        </p:nvPicPr>
        <p:blipFill>
          <a:blip r:embed="rId3"/>
          <a:stretch>
            <a:fillRect/>
          </a:stretch>
        </p:blipFill>
        <p:spPr>
          <a:xfrm>
            <a:off x="7967414" y="3104441"/>
            <a:ext cx="3024336" cy="2514974"/>
          </a:xfrm>
          <a:prstGeom prst="rect">
            <a:avLst/>
          </a:prstGeom>
        </p:spPr>
      </p:pic>
    </p:spTree>
    <p:extLst>
      <p:ext uri="{BB962C8B-B14F-4D97-AF65-F5344CB8AC3E}">
        <p14:creationId xmlns:p14="http://schemas.microsoft.com/office/powerpoint/2010/main" val="2635156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0590" y="365126"/>
            <a:ext cx="10801732" cy="706809"/>
          </a:xfrm>
        </p:spPr>
        <p:txBody>
          <a:bodyPr>
            <a:normAutofit fontScale="90000"/>
          </a:bodyPr>
          <a:lstStyle/>
          <a:p>
            <a:r>
              <a:rPr lang="es-ES" dirty="0"/>
              <a:t>FIJACIÓN DE PRECIOS PARA PAQUETE DE PRODUCTOS o COMBOS </a:t>
            </a:r>
          </a:p>
        </p:txBody>
      </p:sp>
      <p:sp>
        <p:nvSpPr>
          <p:cNvPr id="3" name="Marcador de contenido 2"/>
          <p:cNvSpPr>
            <a:spLocks noGrp="1"/>
          </p:cNvSpPr>
          <p:nvPr>
            <p:ph idx="1"/>
          </p:nvPr>
        </p:nvSpPr>
        <p:spPr>
          <a:xfrm>
            <a:off x="188944" y="2045419"/>
            <a:ext cx="4321011" cy="4351338"/>
          </a:xfrm>
        </p:spPr>
        <p:txBody>
          <a:bodyPr/>
          <a:lstStyle/>
          <a:p>
            <a:r>
              <a:rPr lang="es-ES" dirty="0"/>
              <a:t> cuando usan la fijación de precios para paquete de productos, las compañías combinan varios productos y ofrecen el paquete a un precio reducido</a:t>
            </a:r>
          </a:p>
        </p:txBody>
      </p:sp>
      <p:pic>
        <p:nvPicPr>
          <p:cNvPr id="4" name="Imagen 3"/>
          <p:cNvPicPr>
            <a:picLocks noChangeAspect="1"/>
          </p:cNvPicPr>
          <p:nvPr/>
        </p:nvPicPr>
        <p:blipFill>
          <a:blip r:embed="rId2"/>
          <a:stretch>
            <a:fillRect/>
          </a:stretch>
        </p:blipFill>
        <p:spPr>
          <a:xfrm>
            <a:off x="7925492" y="1825624"/>
            <a:ext cx="4264922" cy="2395464"/>
          </a:xfrm>
          <a:prstGeom prst="rect">
            <a:avLst/>
          </a:prstGeom>
        </p:spPr>
      </p:pic>
      <p:pic>
        <p:nvPicPr>
          <p:cNvPr id="5" name="Imagen 4"/>
          <p:cNvPicPr>
            <a:picLocks noChangeAspect="1"/>
          </p:cNvPicPr>
          <p:nvPr/>
        </p:nvPicPr>
        <p:blipFill>
          <a:blip r:embed="rId3"/>
          <a:stretch>
            <a:fillRect/>
          </a:stretch>
        </p:blipFill>
        <p:spPr>
          <a:xfrm>
            <a:off x="5375657" y="3795928"/>
            <a:ext cx="3969060" cy="2250910"/>
          </a:xfrm>
          <a:prstGeom prst="rect">
            <a:avLst/>
          </a:prstGeom>
        </p:spPr>
      </p:pic>
    </p:spTree>
    <p:extLst>
      <p:ext uri="{BB962C8B-B14F-4D97-AF65-F5344CB8AC3E}">
        <p14:creationId xmlns:p14="http://schemas.microsoft.com/office/powerpoint/2010/main" val="2997283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58702" y="365126"/>
            <a:ext cx="9793620" cy="706809"/>
          </a:xfrm>
        </p:spPr>
        <p:txBody>
          <a:bodyPr>
            <a:normAutofit fontScale="90000"/>
          </a:bodyPr>
          <a:lstStyle/>
          <a:p>
            <a:r>
              <a:rPr lang="es-ES" dirty="0"/>
              <a:t> FIJACIÓN DE PRECIOS DE DESCUENTO Y COMPENSACIÓN </a:t>
            </a:r>
          </a:p>
        </p:txBody>
      </p:sp>
      <p:sp>
        <p:nvSpPr>
          <p:cNvPr id="3" name="Marcador de contenido 2"/>
          <p:cNvSpPr>
            <a:spLocks noGrp="1"/>
          </p:cNvSpPr>
          <p:nvPr>
            <p:ph idx="1"/>
          </p:nvPr>
        </p:nvSpPr>
        <p:spPr>
          <a:xfrm>
            <a:off x="838091" y="1825625"/>
            <a:ext cx="4321011" cy="3331567"/>
          </a:xfrm>
        </p:spPr>
        <p:txBody>
          <a:bodyPr>
            <a:normAutofit fontScale="85000" lnSpcReduction="10000"/>
          </a:bodyPr>
          <a:lstStyle/>
          <a:p>
            <a:r>
              <a:rPr lang="es-ES" dirty="0"/>
              <a:t>La mayor parte de las compañías ajusta su precio básico para recompensar a los clientes por ciertas respuestas, como pagar anticipadamente sus facturas, comprar grandes cantidades o comprar fuera de temporada. Estos ajustes en el precio, llamados descuentos y compensaciones, pueden asumir múltiples formas. </a:t>
            </a:r>
          </a:p>
        </p:txBody>
      </p:sp>
      <p:sp>
        <p:nvSpPr>
          <p:cNvPr id="6" name="Rectángulo 5"/>
          <p:cNvSpPr/>
          <p:nvPr/>
        </p:nvSpPr>
        <p:spPr>
          <a:xfrm>
            <a:off x="2494806" y="5157192"/>
            <a:ext cx="8496944" cy="923330"/>
          </a:xfrm>
          <a:prstGeom prst="rect">
            <a:avLst/>
          </a:prstGeom>
        </p:spPr>
        <p:txBody>
          <a:bodyPr wrap="square">
            <a:spAutoFit/>
          </a:bodyPr>
          <a:lstStyle/>
          <a:p>
            <a:r>
              <a:rPr lang="es-ES" dirty="0"/>
              <a:t> Las compensaciones son otro tipo de reducción con respecto al precio de lista. Por ejemplo, las compensaciones a cambio son reducciones en el precio que se otorgan a quienes entregan un artículo viejo al comprar uno nuevo</a:t>
            </a:r>
          </a:p>
        </p:txBody>
      </p:sp>
      <p:pic>
        <p:nvPicPr>
          <p:cNvPr id="7" name="Imagen 6"/>
          <p:cNvPicPr>
            <a:picLocks noChangeAspect="1"/>
          </p:cNvPicPr>
          <p:nvPr/>
        </p:nvPicPr>
        <p:blipFill>
          <a:blip r:embed="rId2"/>
          <a:stretch>
            <a:fillRect/>
          </a:stretch>
        </p:blipFill>
        <p:spPr>
          <a:xfrm>
            <a:off x="5159102" y="2715705"/>
            <a:ext cx="6624736" cy="1623280"/>
          </a:xfrm>
          <a:prstGeom prst="rect">
            <a:avLst/>
          </a:prstGeom>
        </p:spPr>
      </p:pic>
    </p:spTree>
    <p:extLst>
      <p:ext uri="{BB962C8B-B14F-4D97-AF65-F5344CB8AC3E}">
        <p14:creationId xmlns:p14="http://schemas.microsoft.com/office/powerpoint/2010/main" val="12120196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98862" y="365126"/>
            <a:ext cx="8353460" cy="706809"/>
          </a:xfrm>
        </p:spPr>
        <p:txBody>
          <a:bodyPr>
            <a:normAutofit/>
          </a:bodyPr>
          <a:lstStyle/>
          <a:p>
            <a:r>
              <a:rPr lang="es-ES" dirty="0"/>
              <a:t>FIJACIÓN DE PRECIOS SEGMENTADA </a:t>
            </a:r>
          </a:p>
        </p:txBody>
      </p:sp>
      <p:sp>
        <p:nvSpPr>
          <p:cNvPr id="3" name="Marcador de contenido 2"/>
          <p:cNvSpPr>
            <a:spLocks noGrp="1"/>
          </p:cNvSpPr>
          <p:nvPr>
            <p:ph idx="1"/>
          </p:nvPr>
        </p:nvSpPr>
        <p:spPr>
          <a:xfrm>
            <a:off x="355845" y="1724260"/>
            <a:ext cx="7057315" cy="4351338"/>
          </a:xfrm>
        </p:spPr>
        <p:txBody>
          <a:bodyPr/>
          <a:lstStyle/>
          <a:p>
            <a:r>
              <a:rPr lang="es-ES" dirty="0"/>
              <a:t>Las compañías a menudo ajustan sus precios básicos al considerar las diferencias entre clientes, productos, y lugares. En la fijación de precios segmentada, la compañía vende un producto o servicio a dos o más precios, aunque la diferencia en los precios no se basa en diferencias en los costos.</a:t>
            </a:r>
          </a:p>
        </p:txBody>
      </p:sp>
      <p:sp>
        <p:nvSpPr>
          <p:cNvPr id="4" name="Rectángulo 3"/>
          <p:cNvSpPr/>
          <p:nvPr/>
        </p:nvSpPr>
        <p:spPr>
          <a:xfrm>
            <a:off x="1320335" y="4725144"/>
            <a:ext cx="6092825" cy="923330"/>
          </a:xfrm>
          <a:prstGeom prst="rect">
            <a:avLst/>
          </a:prstGeom>
        </p:spPr>
        <p:txBody>
          <a:bodyPr>
            <a:spAutoFit/>
          </a:bodyPr>
          <a:lstStyle/>
          <a:p>
            <a:r>
              <a:rPr lang="es-ES" dirty="0"/>
              <a:t> “las compañías venderán el producto adecuado a los consumidores adecuados en el tiempo adecuado por el precio adecuado”</a:t>
            </a:r>
          </a:p>
        </p:txBody>
      </p:sp>
      <p:pic>
        <p:nvPicPr>
          <p:cNvPr id="5" name="Imagen 4"/>
          <p:cNvPicPr>
            <a:picLocks noChangeAspect="1"/>
          </p:cNvPicPr>
          <p:nvPr/>
        </p:nvPicPr>
        <p:blipFill>
          <a:blip r:embed="rId2"/>
          <a:stretch>
            <a:fillRect/>
          </a:stretch>
        </p:blipFill>
        <p:spPr>
          <a:xfrm>
            <a:off x="7751390" y="2492896"/>
            <a:ext cx="4244319" cy="2814067"/>
          </a:xfrm>
          <a:prstGeom prst="rect">
            <a:avLst/>
          </a:prstGeom>
        </p:spPr>
      </p:pic>
    </p:spTree>
    <p:extLst>
      <p:ext uri="{BB962C8B-B14F-4D97-AF65-F5344CB8AC3E}">
        <p14:creationId xmlns:p14="http://schemas.microsoft.com/office/powerpoint/2010/main" val="393539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8543478" y="3979529"/>
            <a:ext cx="2221463" cy="2221463"/>
          </a:xfrm>
          <a:prstGeom prst="rect">
            <a:avLst/>
          </a:prstGeom>
        </p:spPr>
      </p:pic>
      <p:sp>
        <p:nvSpPr>
          <p:cNvPr id="2" name="Título 1"/>
          <p:cNvSpPr>
            <a:spLocks noGrp="1"/>
          </p:cNvSpPr>
          <p:nvPr>
            <p:ph type="title"/>
          </p:nvPr>
        </p:nvSpPr>
        <p:spPr>
          <a:xfrm>
            <a:off x="3430910" y="365126"/>
            <a:ext cx="7921412" cy="706809"/>
          </a:xfrm>
        </p:spPr>
        <p:txBody>
          <a:bodyPr>
            <a:normAutofit fontScale="90000"/>
          </a:bodyPr>
          <a:lstStyle/>
          <a:p>
            <a:r>
              <a:rPr lang="es-ES" dirty="0"/>
              <a:t> FIJACIÓN DE PRECIOS PSICOLÓGICA </a:t>
            </a:r>
          </a:p>
        </p:txBody>
      </p:sp>
      <p:sp>
        <p:nvSpPr>
          <p:cNvPr id="3" name="Marcador de contenido 2"/>
          <p:cNvSpPr>
            <a:spLocks noGrp="1"/>
          </p:cNvSpPr>
          <p:nvPr>
            <p:ph idx="1"/>
          </p:nvPr>
        </p:nvSpPr>
        <p:spPr>
          <a:xfrm>
            <a:off x="838091" y="1825625"/>
            <a:ext cx="6625267" cy="2179439"/>
          </a:xfrm>
        </p:spPr>
        <p:txBody>
          <a:bodyPr>
            <a:normAutofit fontScale="85000" lnSpcReduction="10000"/>
          </a:bodyPr>
          <a:lstStyle/>
          <a:p>
            <a:r>
              <a:rPr lang="es-ES" dirty="0"/>
              <a:t>El precio dice algo acerca del producto. Por ejemplo, muchos consumidores utilizan al precio para juzgar la calidad. Un frasco de perfume de 100 dólares tal vez sólo contenga producto con un costo de 3 dólares, pero algunas personas están dispuestas a pagar los 100 dólares porque este precio indica algo especial</a:t>
            </a:r>
          </a:p>
        </p:txBody>
      </p:sp>
      <p:pic>
        <p:nvPicPr>
          <p:cNvPr id="4" name="Imagen 3"/>
          <p:cNvPicPr>
            <a:picLocks noChangeAspect="1"/>
          </p:cNvPicPr>
          <p:nvPr/>
        </p:nvPicPr>
        <p:blipFill>
          <a:blip r:embed="rId3"/>
          <a:stretch>
            <a:fillRect/>
          </a:stretch>
        </p:blipFill>
        <p:spPr>
          <a:xfrm>
            <a:off x="8687494" y="1825625"/>
            <a:ext cx="2386612" cy="1912224"/>
          </a:xfrm>
          <a:prstGeom prst="rect">
            <a:avLst/>
          </a:prstGeom>
        </p:spPr>
      </p:pic>
      <p:sp>
        <p:nvSpPr>
          <p:cNvPr id="6" name="Rectángulo 5"/>
          <p:cNvSpPr/>
          <p:nvPr/>
        </p:nvSpPr>
        <p:spPr>
          <a:xfrm>
            <a:off x="1702718" y="4751917"/>
            <a:ext cx="6092825" cy="646331"/>
          </a:xfrm>
          <a:prstGeom prst="rect">
            <a:avLst/>
          </a:prstGeom>
        </p:spPr>
        <p:txBody>
          <a:bodyPr>
            <a:spAutoFit/>
          </a:bodyPr>
          <a:lstStyle/>
          <a:p>
            <a:r>
              <a:rPr lang="es-ES" dirty="0"/>
              <a:t>Los consumidores normalmente perciben a los productos de precio más alto como de mejor calidad</a:t>
            </a:r>
          </a:p>
        </p:txBody>
      </p:sp>
    </p:spTree>
    <p:extLst>
      <p:ext uri="{BB962C8B-B14F-4D97-AF65-F5344CB8AC3E}">
        <p14:creationId xmlns:p14="http://schemas.microsoft.com/office/powerpoint/2010/main" val="3923144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30910" y="365126"/>
            <a:ext cx="7921412" cy="706809"/>
          </a:xfrm>
        </p:spPr>
        <p:txBody>
          <a:bodyPr>
            <a:normAutofit fontScale="90000"/>
          </a:bodyPr>
          <a:lstStyle/>
          <a:p>
            <a:r>
              <a:rPr lang="es-ES" dirty="0"/>
              <a:t>FIJACIÓN DE PRECIOS PROMOCIONAL </a:t>
            </a:r>
          </a:p>
        </p:txBody>
      </p:sp>
      <p:sp>
        <p:nvSpPr>
          <p:cNvPr id="3" name="Marcador de contenido 2"/>
          <p:cNvSpPr>
            <a:spLocks noGrp="1"/>
          </p:cNvSpPr>
          <p:nvPr>
            <p:ph idx="1"/>
          </p:nvPr>
        </p:nvSpPr>
        <p:spPr>
          <a:xfrm>
            <a:off x="838091" y="1825625"/>
            <a:ext cx="10514231" cy="1891407"/>
          </a:xfrm>
        </p:spPr>
        <p:txBody>
          <a:bodyPr/>
          <a:lstStyle/>
          <a:p>
            <a:r>
              <a:rPr lang="es-ES" dirty="0"/>
              <a:t>Con la fijación de precios promocional, las compañías asignan temporalmente a sus productos precios ubicados por debajo del precio de lista, y a veces incluso por debajo del costo, para crear emoción y urgencia por la compra</a:t>
            </a:r>
          </a:p>
        </p:txBody>
      </p:sp>
      <p:pic>
        <p:nvPicPr>
          <p:cNvPr id="4" name="Imagen 3"/>
          <p:cNvPicPr>
            <a:picLocks noChangeAspect="1"/>
          </p:cNvPicPr>
          <p:nvPr/>
        </p:nvPicPr>
        <p:blipFill>
          <a:blip r:embed="rId2"/>
          <a:stretch>
            <a:fillRect/>
          </a:stretch>
        </p:blipFill>
        <p:spPr>
          <a:xfrm>
            <a:off x="7463358" y="3636421"/>
            <a:ext cx="3528126" cy="2036455"/>
          </a:xfrm>
          <a:prstGeom prst="rect">
            <a:avLst/>
          </a:prstGeom>
        </p:spPr>
      </p:pic>
      <p:pic>
        <p:nvPicPr>
          <p:cNvPr id="5" name="Imagen 4"/>
          <p:cNvPicPr>
            <a:picLocks noChangeAspect="1"/>
          </p:cNvPicPr>
          <p:nvPr/>
        </p:nvPicPr>
        <p:blipFill>
          <a:blip r:embed="rId3"/>
          <a:stretch>
            <a:fillRect/>
          </a:stretch>
        </p:blipFill>
        <p:spPr>
          <a:xfrm>
            <a:off x="212209" y="3631983"/>
            <a:ext cx="3347065" cy="2040893"/>
          </a:xfrm>
          <a:prstGeom prst="rect">
            <a:avLst/>
          </a:prstGeom>
        </p:spPr>
      </p:pic>
      <p:pic>
        <p:nvPicPr>
          <p:cNvPr id="6" name="Imagen 5"/>
          <p:cNvPicPr>
            <a:picLocks noChangeAspect="1"/>
          </p:cNvPicPr>
          <p:nvPr/>
        </p:nvPicPr>
        <p:blipFill>
          <a:blip r:embed="rId4"/>
          <a:stretch>
            <a:fillRect/>
          </a:stretch>
        </p:blipFill>
        <p:spPr>
          <a:xfrm>
            <a:off x="4038086" y="3663693"/>
            <a:ext cx="2946460" cy="2062522"/>
          </a:xfrm>
          <a:prstGeom prst="rect">
            <a:avLst/>
          </a:prstGeom>
        </p:spPr>
      </p:pic>
    </p:spTree>
    <p:extLst>
      <p:ext uri="{BB962C8B-B14F-4D97-AF65-F5344CB8AC3E}">
        <p14:creationId xmlns:p14="http://schemas.microsoft.com/office/powerpoint/2010/main" val="10842190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82838" y="365126"/>
            <a:ext cx="8569484" cy="706809"/>
          </a:xfrm>
        </p:spPr>
        <p:txBody>
          <a:bodyPr>
            <a:normAutofit/>
          </a:bodyPr>
          <a:lstStyle/>
          <a:p>
            <a:r>
              <a:rPr lang="es-ES" dirty="0"/>
              <a:t>FIJACIÓN DE PRECIOS GEOGRÁFICA </a:t>
            </a:r>
          </a:p>
        </p:txBody>
      </p:sp>
      <p:sp>
        <p:nvSpPr>
          <p:cNvPr id="3" name="Marcador de contenido 2"/>
          <p:cNvSpPr>
            <a:spLocks noGrp="1"/>
          </p:cNvSpPr>
          <p:nvPr>
            <p:ph idx="1"/>
          </p:nvPr>
        </p:nvSpPr>
        <p:spPr>
          <a:xfrm>
            <a:off x="262558" y="1628800"/>
            <a:ext cx="11352322" cy="2251447"/>
          </a:xfrm>
        </p:spPr>
        <p:txBody>
          <a:bodyPr>
            <a:normAutofit/>
          </a:bodyPr>
          <a:lstStyle/>
          <a:p>
            <a:r>
              <a:rPr lang="es-ES" sz="2400" dirty="0"/>
              <a:t>L as compañías también deben decidir qué precios cobrarán por sus productos a los clientes situados en diferentes partes del país o del mundo</a:t>
            </a:r>
          </a:p>
          <a:p>
            <a:pPr lvl="1"/>
            <a:r>
              <a:rPr lang="es-ES" sz="2000" dirty="0"/>
              <a:t>Depende de distancias</a:t>
            </a:r>
          </a:p>
          <a:p>
            <a:pPr lvl="1"/>
            <a:r>
              <a:rPr lang="es-ES" sz="2000" dirty="0"/>
              <a:t>Fletes </a:t>
            </a:r>
          </a:p>
          <a:p>
            <a:pPr lvl="1"/>
            <a:r>
              <a:rPr lang="es-ES" sz="2000" dirty="0"/>
              <a:t>Segmentos de compra </a:t>
            </a:r>
          </a:p>
        </p:txBody>
      </p:sp>
      <p:pic>
        <p:nvPicPr>
          <p:cNvPr id="5" name="Imagen 4"/>
          <p:cNvPicPr>
            <a:picLocks noChangeAspect="1"/>
          </p:cNvPicPr>
          <p:nvPr/>
        </p:nvPicPr>
        <p:blipFill>
          <a:blip r:embed="rId2"/>
          <a:stretch>
            <a:fillRect/>
          </a:stretch>
        </p:blipFill>
        <p:spPr>
          <a:xfrm>
            <a:off x="3934966" y="2492896"/>
            <a:ext cx="7143750" cy="3048000"/>
          </a:xfrm>
          <a:prstGeom prst="rect">
            <a:avLst/>
          </a:prstGeom>
        </p:spPr>
      </p:pic>
    </p:spTree>
    <p:extLst>
      <p:ext uri="{BB962C8B-B14F-4D97-AF65-F5344CB8AC3E}">
        <p14:creationId xmlns:p14="http://schemas.microsoft.com/office/powerpoint/2010/main" val="27404818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62958" y="365126"/>
            <a:ext cx="7489364" cy="706809"/>
          </a:xfrm>
        </p:spPr>
        <p:txBody>
          <a:bodyPr>
            <a:normAutofit fontScale="90000"/>
          </a:bodyPr>
          <a:lstStyle/>
          <a:p>
            <a:r>
              <a:rPr lang="es-ES" dirty="0"/>
              <a:t> FIJACIÓN DE PRECIOS DINÁMICA</a:t>
            </a:r>
          </a:p>
        </p:txBody>
      </p:sp>
      <p:sp>
        <p:nvSpPr>
          <p:cNvPr id="3" name="Marcador de contenido 2"/>
          <p:cNvSpPr>
            <a:spLocks noGrp="1"/>
          </p:cNvSpPr>
          <p:nvPr>
            <p:ph idx="1"/>
          </p:nvPr>
        </p:nvSpPr>
        <p:spPr/>
        <p:txBody>
          <a:bodyPr/>
          <a:lstStyle/>
          <a:p>
            <a:r>
              <a:rPr lang="es-ES" dirty="0"/>
              <a:t> Usando la fijación de precios dinámica, ajustan los precios continuamente para satisfacer las necesidades y características de clientes y situaciones individuales</a:t>
            </a:r>
          </a:p>
        </p:txBody>
      </p:sp>
      <p:pic>
        <p:nvPicPr>
          <p:cNvPr id="4" name="Imagen 3"/>
          <p:cNvPicPr>
            <a:picLocks noChangeAspect="1"/>
          </p:cNvPicPr>
          <p:nvPr/>
        </p:nvPicPr>
        <p:blipFill>
          <a:blip r:embed="rId2"/>
          <a:stretch>
            <a:fillRect/>
          </a:stretch>
        </p:blipFill>
        <p:spPr>
          <a:xfrm>
            <a:off x="3718942" y="3206444"/>
            <a:ext cx="5224725" cy="2956816"/>
          </a:xfrm>
          <a:prstGeom prst="rect">
            <a:avLst/>
          </a:prstGeom>
        </p:spPr>
      </p:pic>
    </p:spTree>
    <p:extLst>
      <p:ext uri="{BB962C8B-B14F-4D97-AF65-F5344CB8AC3E}">
        <p14:creationId xmlns:p14="http://schemas.microsoft.com/office/powerpoint/2010/main" val="4086292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a:t>Estrategia de precio</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627502222"/>
              </p:ext>
            </p:extLst>
          </p:nvPr>
        </p:nvGraphicFramePr>
        <p:xfrm>
          <a:off x="6023730" y="620688"/>
          <a:ext cx="5328592"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4"/>
          <p:cNvSpPr/>
          <p:nvPr/>
        </p:nvSpPr>
        <p:spPr>
          <a:xfrm>
            <a:off x="694606" y="1844824"/>
            <a:ext cx="4968552" cy="1200329"/>
          </a:xfrm>
          <a:prstGeom prst="rect">
            <a:avLst/>
          </a:prstGeom>
        </p:spPr>
        <p:txBody>
          <a:bodyPr wrap="square">
            <a:spAutoFit/>
          </a:bodyPr>
          <a:lstStyle/>
          <a:p>
            <a:r>
              <a:rPr lang="es-CO" sz="2400"/>
              <a:t>La clave para determinar el precio de un producto es entender el valor que los consumidores perciben de él</a:t>
            </a:r>
            <a:endParaRPr lang="es-ES_tradnl" sz="2400" dirty="0"/>
          </a:p>
        </p:txBody>
      </p:sp>
      <p:pic>
        <p:nvPicPr>
          <p:cNvPr id="6" name="Imagen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8742" y="3449575"/>
            <a:ext cx="3175000" cy="2247900"/>
          </a:xfrm>
          <a:prstGeom prst="rect">
            <a:avLst/>
          </a:prstGeom>
        </p:spPr>
      </p:pic>
      <p:sp>
        <p:nvSpPr>
          <p:cNvPr id="3" name="CuadroTexto 2"/>
          <p:cNvSpPr txBox="1"/>
          <p:nvPr/>
        </p:nvSpPr>
        <p:spPr>
          <a:xfrm>
            <a:off x="406574" y="3762226"/>
            <a:ext cx="1615570" cy="830997"/>
          </a:xfrm>
          <a:prstGeom prst="rect">
            <a:avLst/>
          </a:prstGeom>
          <a:noFill/>
        </p:spPr>
        <p:txBody>
          <a:bodyPr wrap="none" rtlCol="0">
            <a:spAutoFit/>
          </a:bodyPr>
          <a:lstStyle/>
          <a:p>
            <a:r>
              <a:rPr lang="es-ES" sz="4800" dirty="0">
                <a:solidFill>
                  <a:srgbClr val="FF0000"/>
                </a:solidFill>
              </a:rPr>
              <a:t>Valor </a:t>
            </a:r>
          </a:p>
        </p:txBody>
      </p:sp>
      <p:sp>
        <p:nvSpPr>
          <p:cNvPr id="7" name="Rectángulo 6"/>
          <p:cNvSpPr/>
          <p:nvPr/>
        </p:nvSpPr>
        <p:spPr>
          <a:xfrm>
            <a:off x="5284351" y="4621936"/>
            <a:ext cx="6092825" cy="923330"/>
          </a:xfrm>
          <a:prstGeom prst="rect">
            <a:avLst/>
          </a:prstGeom>
          <a:solidFill>
            <a:srgbClr val="FF0000"/>
          </a:solidFill>
        </p:spPr>
        <p:txBody>
          <a:bodyPr>
            <a:spAutoFit/>
          </a:bodyPr>
          <a:lstStyle/>
          <a:p>
            <a:r>
              <a:rPr lang="es-ES" dirty="0">
                <a:solidFill>
                  <a:schemeClr val="bg1"/>
                </a:solidFill>
              </a:rPr>
              <a:t>La fijación de precios basada en el valor utiliza las percepciones que tienen los compradores acerca del valor, no en los costos del vendedor, como clave para fijar un precio.</a:t>
            </a:r>
          </a:p>
        </p:txBody>
      </p:sp>
    </p:spTree>
    <p:extLst>
      <p:ext uri="{BB962C8B-B14F-4D97-AF65-F5344CB8AC3E}">
        <p14:creationId xmlns:p14="http://schemas.microsoft.com/office/powerpoint/2010/main" val="27690317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FIJACIÓN DE PRECIOS INTERNACIONAL </a:t>
            </a:r>
          </a:p>
        </p:txBody>
      </p:sp>
      <p:sp>
        <p:nvSpPr>
          <p:cNvPr id="3" name="Marcador de contenido 2"/>
          <p:cNvSpPr>
            <a:spLocks noGrp="1"/>
          </p:cNvSpPr>
          <p:nvPr>
            <p:ph idx="1"/>
          </p:nvPr>
        </p:nvSpPr>
        <p:spPr/>
        <p:txBody>
          <a:bodyPr/>
          <a:lstStyle/>
          <a:p>
            <a:r>
              <a:rPr lang="es-ES" dirty="0"/>
              <a:t>Las compañías que venden internacionalmente sus productos deben decidir qué precios cobrarán en los diferentes países donde operarán. </a:t>
            </a:r>
          </a:p>
        </p:txBody>
      </p:sp>
      <p:pic>
        <p:nvPicPr>
          <p:cNvPr id="5" name="Imagen 4"/>
          <p:cNvPicPr>
            <a:picLocks noChangeAspect="1"/>
          </p:cNvPicPr>
          <p:nvPr/>
        </p:nvPicPr>
        <p:blipFill>
          <a:blip r:embed="rId2"/>
          <a:stretch>
            <a:fillRect/>
          </a:stretch>
        </p:blipFill>
        <p:spPr>
          <a:xfrm>
            <a:off x="3070870" y="2852936"/>
            <a:ext cx="5832648" cy="2916324"/>
          </a:xfrm>
          <a:prstGeom prst="rect">
            <a:avLst/>
          </a:prstGeom>
        </p:spPr>
      </p:pic>
    </p:spTree>
    <p:extLst>
      <p:ext uri="{BB962C8B-B14F-4D97-AF65-F5344CB8AC3E}">
        <p14:creationId xmlns:p14="http://schemas.microsoft.com/office/powerpoint/2010/main" val="16431196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2664348126"/>
              </p:ext>
            </p:extLst>
          </p:nvPr>
        </p:nvGraphicFramePr>
        <p:xfrm>
          <a:off x="2959128" y="1844824"/>
          <a:ext cx="904073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4434271" y="332778"/>
            <a:ext cx="2524919" cy="584775"/>
          </a:xfrm>
          <a:prstGeom prst="rect">
            <a:avLst/>
          </a:prstGeom>
          <a:noFill/>
        </p:spPr>
        <p:txBody>
          <a:bodyPr wrap="square" rtlCol="0">
            <a:spAutoFit/>
          </a:bodyPr>
          <a:lstStyle/>
          <a:p>
            <a:r>
              <a:rPr lang="es-CO" sz="3200" dirty="0">
                <a:solidFill>
                  <a:schemeClr val="bg1"/>
                </a:solidFill>
              </a:rPr>
              <a:t>Precio</a:t>
            </a:r>
          </a:p>
        </p:txBody>
      </p:sp>
      <p:sp>
        <p:nvSpPr>
          <p:cNvPr id="7" name="6 CuadroTexto"/>
          <p:cNvSpPr txBox="1"/>
          <p:nvPr/>
        </p:nvSpPr>
        <p:spPr>
          <a:xfrm>
            <a:off x="53637" y="1556792"/>
            <a:ext cx="2591951" cy="1077218"/>
          </a:xfrm>
          <a:prstGeom prst="rect">
            <a:avLst/>
          </a:prstGeom>
          <a:noFill/>
        </p:spPr>
        <p:txBody>
          <a:bodyPr wrap="square" rtlCol="0">
            <a:spAutoFit/>
          </a:bodyPr>
          <a:lstStyle/>
          <a:p>
            <a:pPr algn="ctr"/>
            <a:r>
              <a:rPr lang="es-CO" sz="3200" dirty="0">
                <a:solidFill>
                  <a:schemeClr val="bg1"/>
                </a:solidFill>
              </a:rPr>
              <a:t>Calidad del producto</a:t>
            </a:r>
          </a:p>
        </p:txBody>
      </p:sp>
      <p:pic>
        <p:nvPicPr>
          <p:cNvPr id="9218" name="Picture 2" descr="Royalty-free Image: Scales with house and money isolated clipping path"/>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3637" y="2852936"/>
            <a:ext cx="2911857" cy="1640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024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cstate="screen">
            <a:lum bright="70000" contrast="-70000"/>
            <a:extLst>
              <a:ext uri="{28A0092B-C50C-407E-A947-70E740481C1C}">
                <a14:useLocalDpi xmlns:a14="http://schemas.microsoft.com/office/drawing/2010/main"/>
              </a:ext>
            </a:extLst>
          </a:blip>
          <a:srcRect b="17023"/>
          <a:stretch/>
        </p:blipFill>
        <p:spPr>
          <a:xfrm>
            <a:off x="-1" y="447"/>
            <a:ext cx="12190413" cy="6992099"/>
          </a:xfrm>
          <a:prstGeom prst="rect">
            <a:avLst/>
          </a:prstGeom>
        </p:spPr>
      </p:pic>
      <p:sp>
        <p:nvSpPr>
          <p:cNvPr id="2" name="Título 1"/>
          <p:cNvSpPr>
            <a:spLocks noGrp="1"/>
          </p:cNvSpPr>
          <p:nvPr>
            <p:ph type="ctrTitle"/>
          </p:nvPr>
        </p:nvSpPr>
        <p:spPr>
          <a:xfrm>
            <a:off x="1422214" y="5491954"/>
            <a:ext cx="9142809" cy="910579"/>
          </a:xfrm>
          <a:noFill/>
        </p:spPr>
        <p:txBody>
          <a:bodyPr>
            <a:normAutofit fontScale="90000"/>
          </a:bodyPr>
          <a:lstStyle/>
          <a:p>
            <a:r>
              <a:rPr lang="es-ES" b="1" dirty="0">
                <a:latin typeface="Arial Rounded MT Bold" panose="020F0704030504030204" pitchFamily="34" charset="0"/>
              </a:rPr>
              <a:t>Los Canales de Distribución </a:t>
            </a:r>
          </a:p>
        </p:txBody>
      </p:sp>
      <p:pic>
        <p:nvPicPr>
          <p:cNvPr id="6" name="Imagen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94162" y="447"/>
            <a:ext cx="6402086" cy="6402086"/>
          </a:xfrm>
          <a:prstGeom prst="rect">
            <a:avLst/>
          </a:prstGeom>
        </p:spPr>
      </p:pic>
      <p:pic>
        <p:nvPicPr>
          <p:cNvPr id="7" name="Imagen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77887" y="5902878"/>
            <a:ext cx="2340738" cy="722478"/>
          </a:xfrm>
          <a:prstGeom prst="rect">
            <a:avLst/>
          </a:prstGeom>
        </p:spPr>
      </p:pic>
    </p:spTree>
    <p:extLst>
      <p:ext uri="{BB962C8B-B14F-4D97-AF65-F5344CB8AC3E}">
        <p14:creationId xmlns:p14="http://schemas.microsoft.com/office/powerpoint/2010/main" val="38278507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739668" y="1206790"/>
            <a:ext cx="4609501" cy="3923789"/>
          </a:xfrm>
          <a:solidFill>
            <a:schemeClr val="accent3">
              <a:lumMod val="20000"/>
              <a:lumOff val="80000"/>
            </a:schemeClr>
          </a:solidFill>
        </p:spPr>
        <p:txBody>
          <a:bodyPr>
            <a:normAutofit/>
          </a:bodyPr>
          <a:lstStyle/>
          <a:p>
            <a:r>
              <a:rPr lang="es-ES" dirty="0"/>
              <a:t>La producción y entrega de un producto o servicio a los compradores requiere crear relaciones no solamente con los clientes, sino </a:t>
            </a:r>
            <a:r>
              <a:rPr lang="es-ES" sz="3600" b="1" dirty="0">
                <a:solidFill>
                  <a:srgbClr val="0070C0"/>
                </a:solidFill>
              </a:rPr>
              <a:t>también con proveedores y revendedores </a:t>
            </a:r>
            <a:r>
              <a:rPr lang="es-ES" dirty="0"/>
              <a:t>clave en la cadena de suministro de la compañía</a:t>
            </a:r>
          </a:p>
        </p:txBody>
      </p:sp>
      <p:pic>
        <p:nvPicPr>
          <p:cNvPr id="5122" name="Picture 2" descr="Resultado de imagen para supply chain.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4127" y="2933764"/>
            <a:ext cx="2555541" cy="204443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3"/>
          <a:stretch>
            <a:fillRect/>
          </a:stretch>
        </p:blipFill>
        <p:spPr>
          <a:xfrm>
            <a:off x="7349169" y="555999"/>
            <a:ext cx="4672491" cy="5072989"/>
          </a:xfrm>
          <a:prstGeom prst="rect">
            <a:avLst/>
          </a:prstGeom>
        </p:spPr>
      </p:pic>
    </p:spTree>
    <p:extLst>
      <p:ext uri="{BB962C8B-B14F-4D97-AF65-F5344CB8AC3E}">
        <p14:creationId xmlns:p14="http://schemas.microsoft.com/office/powerpoint/2010/main" val="10002208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 y="446"/>
            <a:ext cx="12190413" cy="5999969"/>
          </a:xfrm>
          <a:prstGeom prst="rect">
            <a:avLst/>
          </a:prstGeom>
        </p:spPr>
      </p:pic>
      <p:sp>
        <p:nvSpPr>
          <p:cNvPr id="2" name="Título 1"/>
          <p:cNvSpPr>
            <a:spLocks noGrp="1"/>
          </p:cNvSpPr>
          <p:nvPr>
            <p:ph type="title"/>
          </p:nvPr>
        </p:nvSpPr>
        <p:spPr/>
        <p:txBody>
          <a:bodyPr>
            <a:normAutofit fontScale="90000"/>
          </a:bodyPr>
          <a:lstStyle/>
          <a:p>
            <a:r>
              <a:rPr lang="es-ES" dirty="0"/>
              <a:t>Concepto de Canales de Distribución </a:t>
            </a:r>
          </a:p>
        </p:txBody>
      </p:sp>
      <p:sp>
        <p:nvSpPr>
          <p:cNvPr id="3" name="Marcador de contenido 2"/>
          <p:cNvSpPr>
            <a:spLocks noGrp="1"/>
          </p:cNvSpPr>
          <p:nvPr>
            <p:ph idx="1"/>
          </p:nvPr>
        </p:nvSpPr>
        <p:spPr>
          <a:xfrm>
            <a:off x="841720" y="3000431"/>
            <a:ext cx="10510602" cy="2576177"/>
          </a:xfrm>
          <a:solidFill>
            <a:schemeClr val="tx2">
              <a:lumMod val="75000"/>
              <a:alpha val="76000"/>
            </a:schemeClr>
          </a:solidFill>
        </p:spPr>
        <p:txBody>
          <a:bodyPr>
            <a:normAutofit lnSpcReduction="10000"/>
          </a:bodyPr>
          <a:lstStyle/>
          <a:p>
            <a:r>
              <a:rPr lang="es-ES" dirty="0">
                <a:solidFill>
                  <a:schemeClr val="bg1"/>
                </a:solidFill>
              </a:rPr>
              <a:t>Son los cauces a través de los cuales se colocan los productos o servicios en manos del cliente final o consumidor.</a:t>
            </a:r>
          </a:p>
          <a:p>
            <a:r>
              <a:rPr lang="es-ES" dirty="0">
                <a:solidFill>
                  <a:schemeClr val="bg1"/>
                </a:solidFill>
              </a:rPr>
              <a:t> Es una estructura formada por productores, distribuidores y detallistas, mediante los cuales el producto o servicio se comercializa.</a:t>
            </a:r>
          </a:p>
          <a:p>
            <a:r>
              <a:rPr lang="es-ES" dirty="0">
                <a:solidFill>
                  <a:schemeClr val="bg1"/>
                </a:solidFill>
              </a:rPr>
              <a:t>Conjunto de actividades destinadas a acercar de la manera más eficaz el producto desde el fabricante al consumidor final. </a:t>
            </a:r>
          </a:p>
        </p:txBody>
      </p:sp>
    </p:spTree>
    <p:extLst>
      <p:ext uri="{BB962C8B-B14F-4D97-AF65-F5344CB8AC3E}">
        <p14:creationId xmlns:p14="http://schemas.microsoft.com/office/powerpoint/2010/main" val="412898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18968"/>
          <a:stretch/>
        </p:blipFill>
        <p:spPr>
          <a:xfrm>
            <a:off x="-1" y="447"/>
            <a:ext cx="12190413" cy="5964288"/>
          </a:xfrm>
          <a:prstGeom prst="rect">
            <a:avLst/>
          </a:prstGeom>
        </p:spPr>
      </p:pic>
      <p:sp>
        <p:nvSpPr>
          <p:cNvPr id="2" name="Título 1"/>
          <p:cNvSpPr>
            <a:spLocks noGrp="1"/>
          </p:cNvSpPr>
          <p:nvPr>
            <p:ph type="title"/>
          </p:nvPr>
        </p:nvSpPr>
        <p:spPr/>
        <p:txBody>
          <a:bodyPr/>
          <a:lstStyle/>
          <a:p>
            <a:r>
              <a:rPr lang="es-ES" dirty="0">
                <a:solidFill>
                  <a:schemeClr val="bg1"/>
                </a:solidFill>
              </a:rPr>
              <a:t>Tipos de Canales</a:t>
            </a:r>
          </a:p>
        </p:txBody>
      </p:sp>
      <p:sp>
        <p:nvSpPr>
          <p:cNvPr id="3" name="Marcador de contenido 2"/>
          <p:cNvSpPr>
            <a:spLocks noGrp="1"/>
          </p:cNvSpPr>
          <p:nvPr>
            <p:ph idx="1"/>
          </p:nvPr>
        </p:nvSpPr>
        <p:spPr>
          <a:xfrm>
            <a:off x="489793" y="1825834"/>
            <a:ext cx="5431265" cy="3907009"/>
          </a:xfrm>
        </p:spPr>
        <p:txBody>
          <a:bodyPr/>
          <a:lstStyle/>
          <a:p>
            <a:r>
              <a:rPr lang="es-ES" dirty="0">
                <a:solidFill>
                  <a:schemeClr val="bg1"/>
                </a:solidFill>
              </a:rPr>
              <a:t>Canal directo: El proveedor entra en contacto directo con el usuario, frecuente en productos agrícolas o por parte de empresas como  AVON </a:t>
            </a:r>
          </a:p>
          <a:p>
            <a:r>
              <a:rPr lang="es-ES" dirty="0">
                <a:solidFill>
                  <a:schemeClr val="bg1"/>
                </a:solidFill>
              </a:rPr>
              <a:t>Indirectos: Existen intermediarios entre el proveedor y el usuarios o consumidor final </a:t>
            </a:r>
          </a:p>
        </p:txBody>
      </p:sp>
    </p:spTree>
    <p:extLst>
      <p:ext uri="{BB962C8B-B14F-4D97-AF65-F5344CB8AC3E}">
        <p14:creationId xmlns:p14="http://schemas.microsoft.com/office/powerpoint/2010/main" val="2821956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3694" y="310423"/>
            <a:ext cx="10514231" cy="1325390"/>
          </a:xfrm>
        </p:spPr>
        <p:txBody>
          <a:bodyPr/>
          <a:lstStyle/>
          <a:p>
            <a:r>
              <a:rPr lang="es-ES" dirty="0"/>
              <a:t>Cadena de distribución </a:t>
            </a:r>
          </a:p>
        </p:txBody>
      </p:sp>
      <p:sp>
        <p:nvSpPr>
          <p:cNvPr id="3" name="Marcador de contenido 2"/>
          <p:cNvSpPr>
            <a:spLocks noGrp="1"/>
          </p:cNvSpPr>
          <p:nvPr>
            <p:ph idx="1"/>
          </p:nvPr>
        </p:nvSpPr>
        <p:spPr>
          <a:xfrm>
            <a:off x="838091" y="1825834"/>
            <a:ext cx="4792719" cy="3342840"/>
          </a:xfrm>
          <a:solidFill>
            <a:schemeClr val="accent3">
              <a:lumMod val="20000"/>
              <a:lumOff val="80000"/>
            </a:schemeClr>
          </a:solidFill>
        </p:spPr>
        <p:txBody>
          <a:bodyPr/>
          <a:lstStyle/>
          <a:p>
            <a:r>
              <a:rPr lang="es-ES" dirty="0"/>
              <a:t>Depende de gran manera del tipo de empresa o de negocio </a:t>
            </a:r>
          </a:p>
          <a:p>
            <a:pPr lvl="1"/>
            <a:r>
              <a:rPr lang="es-ES" dirty="0"/>
              <a:t>Consumo masivo</a:t>
            </a:r>
          </a:p>
          <a:p>
            <a:pPr lvl="1"/>
            <a:r>
              <a:rPr lang="es-ES" dirty="0"/>
              <a:t>Productos de alto valor </a:t>
            </a:r>
          </a:p>
          <a:p>
            <a:pPr lvl="1"/>
            <a:r>
              <a:rPr lang="es-ES" dirty="0"/>
              <a:t>Servicios</a:t>
            </a:r>
          </a:p>
          <a:p>
            <a:pPr lvl="1"/>
            <a:r>
              <a:rPr lang="es-ES" dirty="0"/>
              <a:t>Servicios especializados </a:t>
            </a:r>
          </a:p>
          <a:p>
            <a:pPr lvl="1"/>
            <a:r>
              <a:rPr lang="es-ES" dirty="0"/>
              <a:t>Productos Industriales</a:t>
            </a:r>
          </a:p>
          <a:p>
            <a:pPr lvl="1"/>
            <a:r>
              <a:rPr lang="es-ES" dirty="0"/>
              <a:t>Distribución Internacional </a:t>
            </a:r>
          </a:p>
          <a:p>
            <a:endParaRPr lang="es-ES" dirty="0"/>
          </a:p>
        </p:txBody>
      </p:sp>
      <p:pic>
        <p:nvPicPr>
          <p:cNvPr id="4" name="Imagen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79740" y="499992"/>
            <a:ext cx="2416313" cy="1812235"/>
          </a:xfrm>
          <a:prstGeom prst="rect">
            <a:avLst/>
          </a:prstGeom>
        </p:spPr>
      </p:pic>
      <p:pic>
        <p:nvPicPr>
          <p:cNvPr id="5" name="Imagen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34421" y="496817"/>
            <a:ext cx="3047603" cy="1714277"/>
          </a:xfrm>
          <a:prstGeom prst="rect">
            <a:avLst/>
          </a:prstGeom>
        </p:spPr>
      </p:pic>
      <p:pic>
        <p:nvPicPr>
          <p:cNvPr id="6" name="Imagen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34422" y="2640796"/>
            <a:ext cx="3096810" cy="1527064"/>
          </a:xfrm>
          <a:prstGeom prst="rect">
            <a:avLst/>
          </a:prstGeom>
        </p:spPr>
      </p:pic>
      <p:pic>
        <p:nvPicPr>
          <p:cNvPr id="7" name="Imagen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43190" y="2792540"/>
            <a:ext cx="2430866" cy="1405393"/>
          </a:xfrm>
          <a:prstGeom prst="rect">
            <a:avLst/>
          </a:prstGeom>
        </p:spPr>
      </p:pic>
      <p:pic>
        <p:nvPicPr>
          <p:cNvPr id="8" name="Imagen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84025" y="4368032"/>
            <a:ext cx="2300792" cy="1455970"/>
          </a:xfrm>
          <a:prstGeom prst="rect">
            <a:avLst/>
          </a:prstGeom>
        </p:spPr>
      </p:pic>
    </p:spTree>
    <p:extLst>
      <p:ext uri="{BB962C8B-B14F-4D97-AF65-F5344CB8AC3E}">
        <p14:creationId xmlns:p14="http://schemas.microsoft.com/office/powerpoint/2010/main" val="17047795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36504" y="68700"/>
            <a:ext cx="3169507" cy="1325390"/>
          </a:xfrm>
        </p:spPr>
        <p:txBody>
          <a:bodyPr>
            <a:noAutofit/>
          </a:bodyPr>
          <a:lstStyle/>
          <a:p>
            <a:r>
              <a:rPr lang="es-ES" sz="2800" dirty="0"/>
              <a:t>Claves en las políticas de distribución </a:t>
            </a:r>
          </a:p>
        </p:txBody>
      </p:sp>
      <p:sp>
        <p:nvSpPr>
          <p:cNvPr id="3" name="Marcador de contenido 2"/>
          <p:cNvSpPr>
            <a:spLocks noGrp="1"/>
          </p:cNvSpPr>
          <p:nvPr>
            <p:ph idx="1"/>
          </p:nvPr>
        </p:nvSpPr>
        <p:spPr>
          <a:xfrm>
            <a:off x="533330" y="2282975"/>
            <a:ext cx="3169507" cy="2949191"/>
          </a:xfrm>
        </p:spPr>
        <p:txBody>
          <a:bodyPr/>
          <a:lstStyle/>
          <a:p>
            <a:r>
              <a:rPr lang="es-ES" dirty="0"/>
              <a:t>La elección del canal de distribución condiciona el marketing </a:t>
            </a:r>
          </a:p>
          <a:p>
            <a:r>
              <a:rPr lang="es-ES" dirty="0"/>
              <a:t>El cliente es multicanal </a:t>
            </a:r>
          </a:p>
          <a:p>
            <a:endParaRPr lang="es-ES" dirty="0"/>
          </a:p>
        </p:txBody>
      </p:sp>
      <p:pic>
        <p:nvPicPr>
          <p:cNvPr id="4" name="Imagen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07598" y="447"/>
            <a:ext cx="8182814" cy="5904730"/>
          </a:xfrm>
          <a:prstGeom prst="rect">
            <a:avLst/>
          </a:prstGeom>
        </p:spPr>
      </p:pic>
    </p:spTree>
    <p:extLst>
      <p:ext uri="{BB962C8B-B14F-4D97-AF65-F5344CB8AC3E}">
        <p14:creationId xmlns:p14="http://schemas.microsoft.com/office/powerpoint/2010/main" val="5765698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Productos de consumo masivo</a:t>
            </a:r>
          </a:p>
        </p:txBody>
      </p:sp>
      <p:graphicFrame>
        <p:nvGraphicFramePr>
          <p:cNvPr id="4" name="Marcador de contenido 3"/>
          <p:cNvGraphicFramePr>
            <a:graphicFrameLocks noGrp="1"/>
          </p:cNvGraphicFramePr>
          <p:nvPr>
            <p:ph idx="1"/>
          </p:nvPr>
        </p:nvGraphicFramePr>
        <p:xfrm>
          <a:off x="838091" y="1534927"/>
          <a:ext cx="8986801" cy="43507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p:cNvSpPr txBox="1"/>
          <p:nvPr/>
        </p:nvSpPr>
        <p:spPr>
          <a:xfrm>
            <a:off x="7923769" y="3454397"/>
            <a:ext cx="1689666" cy="369284"/>
          </a:xfrm>
          <a:prstGeom prst="rect">
            <a:avLst/>
          </a:prstGeom>
          <a:noFill/>
        </p:spPr>
        <p:txBody>
          <a:bodyPr wrap="none" rtlCol="0">
            <a:spAutoFit/>
          </a:bodyPr>
          <a:lstStyle/>
          <a:p>
            <a:r>
              <a:rPr lang="es-ES" dirty="0"/>
              <a:t>Canal Moderno </a:t>
            </a:r>
          </a:p>
        </p:txBody>
      </p:sp>
      <p:pic>
        <p:nvPicPr>
          <p:cNvPr id="6" name="Imagen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41714" y="3939780"/>
            <a:ext cx="3020291" cy="1734231"/>
          </a:xfrm>
          <a:prstGeom prst="rect">
            <a:avLst/>
          </a:prstGeom>
        </p:spPr>
      </p:pic>
      <p:pic>
        <p:nvPicPr>
          <p:cNvPr id="7" name="Imagen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51079" y="989071"/>
            <a:ext cx="2685700" cy="1826276"/>
          </a:xfrm>
          <a:prstGeom prst="rect">
            <a:avLst/>
          </a:prstGeom>
        </p:spPr>
      </p:pic>
    </p:spTree>
    <p:extLst>
      <p:ext uri="{BB962C8B-B14F-4D97-AF65-F5344CB8AC3E}">
        <p14:creationId xmlns:p14="http://schemas.microsoft.com/office/powerpoint/2010/main" val="8647027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0789" y="-104314"/>
            <a:ext cx="10514231" cy="1325390"/>
          </a:xfrm>
        </p:spPr>
        <p:txBody>
          <a:bodyPr/>
          <a:lstStyle/>
          <a:p>
            <a:r>
              <a:rPr lang="es-ES" dirty="0"/>
              <a:t>Tipos de canales </a:t>
            </a:r>
          </a:p>
        </p:txBody>
      </p:sp>
      <p:sp>
        <p:nvSpPr>
          <p:cNvPr id="3" name="Marcador de contenido 2"/>
          <p:cNvSpPr>
            <a:spLocks noGrp="1"/>
          </p:cNvSpPr>
          <p:nvPr>
            <p:ph idx="1"/>
          </p:nvPr>
        </p:nvSpPr>
        <p:spPr>
          <a:xfrm>
            <a:off x="284807" y="1447541"/>
            <a:ext cx="7738734" cy="1151887"/>
          </a:xfrm>
        </p:spPr>
        <p:txBody>
          <a:bodyPr>
            <a:normAutofit fontScale="92500" lnSpcReduction="20000"/>
          </a:bodyPr>
          <a:lstStyle/>
          <a:p>
            <a:r>
              <a:rPr lang="es-ES" b="1" dirty="0"/>
              <a:t>Mayoristas: </a:t>
            </a:r>
            <a:r>
              <a:rPr lang="es-ES" dirty="0"/>
              <a:t>Hacen la venta al por mayor </a:t>
            </a:r>
          </a:p>
          <a:p>
            <a:r>
              <a:rPr lang="es-ES" b="1" dirty="0"/>
              <a:t>Detallistas: </a:t>
            </a:r>
            <a:r>
              <a:rPr lang="es-ES" dirty="0"/>
              <a:t>Ponen los productos en manos del consumidor </a:t>
            </a:r>
          </a:p>
          <a:p>
            <a:endParaRPr lang="es-ES" dirty="0"/>
          </a:p>
        </p:txBody>
      </p:sp>
      <p:graphicFrame>
        <p:nvGraphicFramePr>
          <p:cNvPr id="5" name="Diagrama 4"/>
          <p:cNvGraphicFramePr/>
          <p:nvPr/>
        </p:nvGraphicFramePr>
        <p:xfrm>
          <a:off x="850789" y="2642801"/>
          <a:ext cx="6252781" cy="31471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Flecha abajo 5"/>
          <p:cNvSpPr/>
          <p:nvPr/>
        </p:nvSpPr>
        <p:spPr>
          <a:xfrm>
            <a:off x="2738473" y="3461986"/>
            <a:ext cx="349781" cy="1942847"/>
          </a:xfrm>
          <a:prstGeom prst="down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lecha abajo 6"/>
          <p:cNvSpPr/>
          <p:nvPr/>
        </p:nvSpPr>
        <p:spPr>
          <a:xfrm>
            <a:off x="4921022" y="3546506"/>
            <a:ext cx="349781" cy="1942847"/>
          </a:xfrm>
          <a:prstGeom prst="down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Flecha abajo 7"/>
          <p:cNvSpPr/>
          <p:nvPr/>
        </p:nvSpPr>
        <p:spPr>
          <a:xfrm>
            <a:off x="7103570" y="3563489"/>
            <a:ext cx="349781" cy="1942847"/>
          </a:xfrm>
          <a:prstGeom prst="down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03886" y="541022"/>
            <a:ext cx="2683353" cy="1601157"/>
          </a:xfrm>
          <a:prstGeom prst="rect">
            <a:avLst/>
          </a:prstGeom>
        </p:spPr>
      </p:pic>
      <p:pic>
        <p:nvPicPr>
          <p:cNvPr id="10" name="Imagen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43959" y="2368644"/>
            <a:ext cx="2684319" cy="1704764"/>
          </a:xfrm>
          <a:prstGeom prst="rect">
            <a:avLst/>
          </a:prstGeom>
        </p:spPr>
      </p:pic>
      <p:pic>
        <p:nvPicPr>
          <p:cNvPr id="11" name="Imagen 10"/>
          <p:cNvPicPr>
            <a:picLocks noChangeAspect="1"/>
          </p:cNvPicPr>
          <p:nvPr/>
        </p:nvPicPr>
        <p:blipFill>
          <a:blip r:embed="rId9"/>
          <a:stretch>
            <a:fillRect/>
          </a:stretch>
        </p:blipFill>
        <p:spPr>
          <a:xfrm>
            <a:off x="6349036" y="261452"/>
            <a:ext cx="2683353" cy="1533344"/>
          </a:xfrm>
          <a:prstGeom prst="rect">
            <a:avLst/>
          </a:prstGeom>
        </p:spPr>
      </p:pic>
      <p:pic>
        <p:nvPicPr>
          <p:cNvPr id="12" name="Imagen 11"/>
          <p:cNvPicPr>
            <a:picLocks noChangeAspect="1"/>
          </p:cNvPicPr>
          <p:nvPr/>
        </p:nvPicPr>
        <p:blipFill>
          <a:blip r:embed="rId10"/>
          <a:stretch>
            <a:fillRect/>
          </a:stretch>
        </p:blipFill>
        <p:spPr>
          <a:xfrm>
            <a:off x="9032389" y="4299873"/>
            <a:ext cx="2699986" cy="1536578"/>
          </a:xfrm>
          <a:prstGeom prst="rect">
            <a:avLst/>
          </a:prstGeom>
        </p:spPr>
      </p:pic>
    </p:spTree>
    <p:extLst>
      <p:ext uri="{BB962C8B-B14F-4D97-AF65-F5344CB8AC3E}">
        <p14:creationId xmlns:p14="http://schemas.microsoft.com/office/powerpoint/2010/main" val="427119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Objetivos de la asignación de precios </a:t>
            </a:r>
          </a:p>
        </p:txBody>
      </p:sp>
      <p:sp>
        <p:nvSpPr>
          <p:cNvPr id="3" name="Marcador de contenido 2"/>
          <p:cNvSpPr>
            <a:spLocks noGrp="1"/>
          </p:cNvSpPr>
          <p:nvPr>
            <p:ph idx="1"/>
          </p:nvPr>
        </p:nvSpPr>
        <p:spPr/>
        <p:txBody>
          <a:bodyPr>
            <a:normAutofit/>
          </a:bodyPr>
          <a:lstStyle/>
          <a:p>
            <a:r>
              <a:rPr lang="es-ES" dirty="0"/>
              <a:t>Orientados a las ganancias: </a:t>
            </a:r>
          </a:p>
          <a:p>
            <a:pPr lvl="1"/>
            <a:r>
              <a:rPr lang="es-ES" dirty="0"/>
              <a:t>Lograr una retribución meta </a:t>
            </a:r>
          </a:p>
          <a:p>
            <a:pPr lvl="1"/>
            <a:r>
              <a:rPr lang="es-ES" dirty="0"/>
              <a:t>Maximizar las utilidades </a:t>
            </a:r>
          </a:p>
          <a:p>
            <a:r>
              <a:rPr lang="es-ES" dirty="0"/>
              <a:t>Orientados a las ventas: </a:t>
            </a:r>
          </a:p>
          <a:p>
            <a:pPr lvl="1"/>
            <a:r>
              <a:rPr lang="es-ES" dirty="0"/>
              <a:t>Crecer  el volumen de ventas </a:t>
            </a:r>
          </a:p>
          <a:p>
            <a:pPr lvl="1"/>
            <a:r>
              <a:rPr lang="es-ES" dirty="0"/>
              <a:t>Mantener o acrecentar la participación de mercado </a:t>
            </a:r>
          </a:p>
          <a:p>
            <a:r>
              <a:rPr lang="es-ES" dirty="0"/>
              <a:t>Orientados al status quo </a:t>
            </a:r>
          </a:p>
          <a:p>
            <a:pPr lvl="1"/>
            <a:r>
              <a:rPr lang="es-ES" dirty="0"/>
              <a:t>Estabilizar los precios </a:t>
            </a:r>
          </a:p>
          <a:p>
            <a:pPr lvl="1"/>
            <a:r>
              <a:rPr lang="es-ES" dirty="0"/>
              <a:t>Hacer frente a la competencia</a:t>
            </a:r>
          </a:p>
          <a:p>
            <a:endParaRPr lang="es-ES" dirty="0"/>
          </a:p>
        </p:txBody>
      </p:sp>
      <p:sp>
        <p:nvSpPr>
          <p:cNvPr id="4" name="Rectángulo 3"/>
          <p:cNvSpPr/>
          <p:nvPr/>
        </p:nvSpPr>
        <p:spPr>
          <a:xfrm>
            <a:off x="8687494" y="2276872"/>
            <a:ext cx="2520280" cy="2862322"/>
          </a:xfrm>
          <a:prstGeom prst="rect">
            <a:avLst/>
          </a:prstGeom>
        </p:spPr>
        <p:txBody>
          <a:bodyPr wrap="square">
            <a:spAutoFit/>
          </a:bodyPr>
          <a:lstStyle/>
          <a:p>
            <a:r>
              <a:rPr lang="es-ES" dirty="0"/>
              <a:t>El precio es el único elemento de la mezcla de marketing que produce ingresos; todos los demás elementos representan costos. El precio también es uno de los elementos más flexibles de la mezcla de marketing</a:t>
            </a:r>
          </a:p>
        </p:txBody>
      </p:sp>
    </p:spTree>
    <p:extLst>
      <p:ext uri="{BB962C8B-B14F-4D97-AF65-F5344CB8AC3E}">
        <p14:creationId xmlns:p14="http://schemas.microsoft.com/office/powerpoint/2010/main" val="20347188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Tipos de Canales / Mayoristas  </a:t>
            </a:r>
          </a:p>
        </p:txBody>
      </p:sp>
      <p:graphicFrame>
        <p:nvGraphicFramePr>
          <p:cNvPr id="11" name="Marcador de contenido 10"/>
          <p:cNvGraphicFramePr>
            <a:graphicFrameLocks noGrp="1"/>
          </p:cNvGraphicFramePr>
          <p:nvPr>
            <p:ph idx="1"/>
          </p:nvPr>
        </p:nvGraphicFramePr>
        <p:xfrm>
          <a:off x="476560" y="1517900"/>
          <a:ext cx="5288449" cy="3693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p:cNvPicPr>
            <a:picLocks noChangeAspect="1"/>
          </p:cNvPicPr>
          <p:nvPr/>
        </p:nvPicPr>
        <p:blipFill>
          <a:blip r:embed="rId7"/>
          <a:stretch>
            <a:fillRect/>
          </a:stretch>
        </p:blipFill>
        <p:spPr>
          <a:xfrm>
            <a:off x="6170470" y="1780482"/>
            <a:ext cx="4729267" cy="2373580"/>
          </a:xfrm>
          <a:prstGeom prst="rect">
            <a:avLst/>
          </a:prstGeom>
        </p:spPr>
      </p:pic>
      <p:pic>
        <p:nvPicPr>
          <p:cNvPr id="9" name="Imagen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65009" y="4243629"/>
            <a:ext cx="5587312" cy="1515628"/>
          </a:xfrm>
          <a:prstGeom prst="rect">
            <a:avLst/>
          </a:prstGeom>
        </p:spPr>
      </p:pic>
      <p:pic>
        <p:nvPicPr>
          <p:cNvPr id="3074" name="Picture 2" descr="Corbeta"/>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904710" y="365524"/>
            <a:ext cx="1447611" cy="1152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4031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006974" y="188640"/>
            <a:ext cx="7583074" cy="5832648"/>
          </a:xfrm>
          <a:prstGeom prst="rect">
            <a:avLst/>
          </a:prstGeom>
        </p:spPr>
      </p:pic>
      <p:sp>
        <p:nvSpPr>
          <p:cNvPr id="5" name="CuadroTexto 4"/>
          <p:cNvSpPr txBox="1"/>
          <p:nvPr/>
        </p:nvSpPr>
        <p:spPr>
          <a:xfrm>
            <a:off x="622598" y="1827691"/>
            <a:ext cx="2520280" cy="2554545"/>
          </a:xfrm>
          <a:prstGeom prst="rect">
            <a:avLst/>
          </a:prstGeom>
          <a:noFill/>
        </p:spPr>
        <p:txBody>
          <a:bodyPr wrap="square" rtlCol="0">
            <a:spAutoFit/>
          </a:bodyPr>
          <a:lstStyle/>
          <a:p>
            <a:r>
              <a:rPr lang="es-CO" sz="3200" dirty="0"/>
              <a:t>La tienda de barrio la protagonista en los estratos bajos</a:t>
            </a:r>
          </a:p>
        </p:txBody>
      </p:sp>
    </p:spTree>
    <p:extLst>
      <p:ext uri="{BB962C8B-B14F-4D97-AF65-F5344CB8AC3E}">
        <p14:creationId xmlns:p14="http://schemas.microsoft.com/office/powerpoint/2010/main" val="21363927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Tipos de canales / de valor agregado </a:t>
            </a:r>
          </a:p>
        </p:txBody>
      </p:sp>
      <p:graphicFrame>
        <p:nvGraphicFramePr>
          <p:cNvPr id="5" name="Marcador de contenido 4"/>
          <p:cNvGraphicFramePr>
            <a:graphicFrameLocks noGrp="1"/>
          </p:cNvGraphicFramePr>
          <p:nvPr>
            <p:ph idx="1"/>
          </p:nvPr>
        </p:nvGraphicFramePr>
        <p:xfrm>
          <a:off x="449060" y="1457582"/>
          <a:ext cx="5361011" cy="43507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a:picLocks noChangeAspect="1"/>
          </p:cNvPicPr>
          <p:nvPr/>
        </p:nvPicPr>
        <p:blipFill>
          <a:blip r:embed="rId7"/>
          <a:stretch>
            <a:fillRect/>
          </a:stretch>
        </p:blipFill>
        <p:spPr>
          <a:xfrm>
            <a:off x="5965655" y="2114144"/>
            <a:ext cx="6224758" cy="2589597"/>
          </a:xfrm>
          <a:prstGeom prst="rect">
            <a:avLst/>
          </a:prstGeom>
        </p:spPr>
      </p:pic>
    </p:spTree>
    <p:extLst>
      <p:ext uri="{BB962C8B-B14F-4D97-AF65-F5344CB8AC3E}">
        <p14:creationId xmlns:p14="http://schemas.microsoft.com/office/powerpoint/2010/main" val="26580515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Tipos de canales / Consultores </a:t>
            </a:r>
          </a:p>
        </p:txBody>
      </p:sp>
      <p:graphicFrame>
        <p:nvGraphicFramePr>
          <p:cNvPr id="6" name="Marcador de contenido 5"/>
          <p:cNvGraphicFramePr>
            <a:graphicFrameLocks noGrp="1"/>
          </p:cNvGraphicFramePr>
          <p:nvPr>
            <p:ph idx="1"/>
          </p:nvPr>
        </p:nvGraphicFramePr>
        <p:xfrm>
          <a:off x="468025" y="1313810"/>
          <a:ext cx="4281156" cy="45187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a:picLocks noChangeAspect="1"/>
          </p:cNvPicPr>
          <p:nvPr/>
        </p:nvPicPr>
        <p:blipFill>
          <a:blip r:embed="rId7"/>
          <a:stretch>
            <a:fillRect/>
          </a:stretch>
        </p:blipFill>
        <p:spPr>
          <a:xfrm>
            <a:off x="5041243" y="1463932"/>
            <a:ext cx="6577743" cy="4368676"/>
          </a:xfrm>
          <a:prstGeom prst="rect">
            <a:avLst/>
          </a:prstGeom>
        </p:spPr>
      </p:pic>
    </p:spTree>
    <p:extLst>
      <p:ext uri="{BB962C8B-B14F-4D97-AF65-F5344CB8AC3E}">
        <p14:creationId xmlns:p14="http://schemas.microsoft.com/office/powerpoint/2010/main" val="26805324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Tipos de canales /agentes</a:t>
            </a:r>
          </a:p>
        </p:txBody>
      </p:sp>
      <p:sp>
        <p:nvSpPr>
          <p:cNvPr id="3" name="Marcador de contenido 2"/>
          <p:cNvSpPr>
            <a:spLocks noGrp="1"/>
          </p:cNvSpPr>
          <p:nvPr>
            <p:ph idx="1"/>
          </p:nvPr>
        </p:nvSpPr>
        <p:spPr>
          <a:xfrm>
            <a:off x="520631" y="1508375"/>
            <a:ext cx="6243960" cy="4350771"/>
          </a:xfrm>
          <a:solidFill>
            <a:schemeClr val="tx2">
              <a:lumMod val="20000"/>
              <a:lumOff val="80000"/>
            </a:schemeClr>
          </a:solidFill>
        </p:spPr>
        <p:txBody>
          <a:bodyPr>
            <a:normAutofit fontScale="92500"/>
          </a:bodyPr>
          <a:lstStyle/>
          <a:p>
            <a:r>
              <a:rPr lang="es-ES" dirty="0"/>
              <a:t>Agentes de ventas, representantes de la firma </a:t>
            </a:r>
          </a:p>
          <a:p>
            <a:pPr lvl="1"/>
            <a:r>
              <a:rPr lang="es-ES" dirty="0"/>
              <a:t>Básicamente puede externalizar su equipo de ventas para una industria en particular si así lo desea. </a:t>
            </a:r>
          </a:p>
          <a:p>
            <a:pPr lvl="1"/>
            <a:r>
              <a:rPr lang="es-ES" dirty="0"/>
              <a:t>Un "representante del fabricante" es una empresa que vende productos de diferentes fabricantes a un grupo de clientes similares en un territorio específico. Por lo general, no llevan inventario; funcionan como un representante de ventas normal y ganan comisiones cuando hacen un pedido con usted para un cliente en su territorio</a:t>
            </a:r>
          </a:p>
        </p:txBody>
      </p:sp>
      <p:pic>
        <p:nvPicPr>
          <p:cNvPr id="4098" name="Picture 2" descr="Resultado de imagen para agentes de ventas.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82051" y="360131"/>
            <a:ext cx="3715172" cy="5954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246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6477"/>
          <a:stretch/>
        </p:blipFill>
        <p:spPr>
          <a:xfrm>
            <a:off x="-1" y="447"/>
            <a:ext cx="12159590" cy="5942826"/>
          </a:xfrm>
          <a:prstGeom prst="rect">
            <a:avLst/>
          </a:prstGeom>
        </p:spPr>
      </p:pic>
      <p:sp>
        <p:nvSpPr>
          <p:cNvPr id="2" name="Título 1"/>
          <p:cNvSpPr>
            <a:spLocks noGrp="1"/>
          </p:cNvSpPr>
          <p:nvPr>
            <p:ph type="title"/>
          </p:nvPr>
        </p:nvSpPr>
        <p:spPr/>
        <p:txBody>
          <a:bodyPr>
            <a:normAutofit fontScale="90000"/>
          </a:bodyPr>
          <a:lstStyle/>
          <a:p>
            <a:r>
              <a:rPr lang="es-ES" dirty="0"/>
              <a:t>Tipos de canales / </a:t>
            </a:r>
            <a:r>
              <a:rPr lang="es-ES" dirty="0" err="1"/>
              <a:t>Dealer</a:t>
            </a:r>
            <a:r>
              <a:rPr lang="es-ES" dirty="0"/>
              <a:t>/ Comerciante  </a:t>
            </a:r>
          </a:p>
        </p:txBody>
      </p:sp>
      <p:sp>
        <p:nvSpPr>
          <p:cNvPr id="3" name="Marcador de contenido 2"/>
          <p:cNvSpPr>
            <a:spLocks noGrp="1"/>
          </p:cNvSpPr>
          <p:nvPr>
            <p:ph idx="1"/>
          </p:nvPr>
        </p:nvSpPr>
        <p:spPr>
          <a:xfrm>
            <a:off x="838091" y="1817032"/>
            <a:ext cx="10514231" cy="2309656"/>
          </a:xfrm>
          <a:solidFill>
            <a:srgbClr val="002060">
              <a:alpha val="50000"/>
            </a:srgbClr>
          </a:solidFill>
        </p:spPr>
        <p:txBody>
          <a:bodyPr>
            <a:normAutofit/>
          </a:bodyPr>
          <a:lstStyle/>
          <a:p>
            <a:endParaRPr lang="es-ES" sz="2400" dirty="0">
              <a:solidFill>
                <a:schemeClr val="bg1"/>
              </a:solidFill>
            </a:endParaRPr>
          </a:p>
          <a:p>
            <a:r>
              <a:rPr lang="es-ES" sz="2400" dirty="0">
                <a:solidFill>
                  <a:schemeClr val="bg1"/>
                </a:solidFill>
              </a:rPr>
              <a:t>Una compañía o persona que compra inventario de un fabricante o distribuidor y luego lo revende a un usuario final. Un distribuidor puede vender a través de un espacio comercial, un catálogo, un sitio web o a través de un equipo de ventas que llama a clientes potenciales</a:t>
            </a:r>
          </a:p>
        </p:txBody>
      </p:sp>
    </p:spTree>
    <p:extLst>
      <p:ext uri="{BB962C8B-B14F-4D97-AF65-F5344CB8AC3E}">
        <p14:creationId xmlns:p14="http://schemas.microsoft.com/office/powerpoint/2010/main" val="18429826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64823" y="-404773"/>
            <a:ext cx="10514231" cy="1325390"/>
          </a:xfrm>
        </p:spPr>
        <p:txBody>
          <a:bodyPr>
            <a:normAutofit/>
          </a:bodyPr>
          <a:lstStyle/>
          <a:p>
            <a:r>
              <a:rPr lang="es-ES" sz="3600" dirty="0"/>
              <a:t>Tipos de canales / </a:t>
            </a:r>
            <a:r>
              <a:rPr lang="es-ES" sz="3600" dirty="0" err="1"/>
              <a:t>Retail</a:t>
            </a:r>
            <a:r>
              <a:rPr lang="es-ES" sz="3600" dirty="0"/>
              <a:t> </a:t>
            </a:r>
          </a:p>
        </p:txBody>
      </p:sp>
      <p:graphicFrame>
        <p:nvGraphicFramePr>
          <p:cNvPr id="12" name="Marcador de contenido 11"/>
          <p:cNvGraphicFramePr>
            <a:graphicFrameLocks noGrp="1"/>
          </p:cNvGraphicFramePr>
          <p:nvPr>
            <p:ph idx="1"/>
          </p:nvPr>
        </p:nvGraphicFramePr>
        <p:xfrm>
          <a:off x="7758689" y="1085329"/>
          <a:ext cx="3965694" cy="43744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5232" y="989965"/>
            <a:ext cx="2864508" cy="1909671"/>
          </a:xfrm>
          <a:prstGeom prst="rect">
            <a:avLst/>
          </a:prstGeom>
        </p:spPr>
      </p:pic>
      <p:pic>
        <p:nvPicPr>
          <p:cNvPr id="6" name="Imagen 5"/>
          <p:cNvPicPr>
            <a:picLocks noChangeAspect="1"/>
          </p:cNvPicPr>
          <p:nvPr/>
        </p:nvPicPr>
        <p:blipFill>
          <a:blip r:embed="rId8"/>
          <a:stretch>
            <a:fillRect/>
          </a:stretch>
        </p:blipFill>
        <p:spPr>
          <a:xfrm>
            <a:off x="995233" y="3483464"/>
            <a:ext cx="3104507" cy="2328380"/>
          </a:xfrm>
          <a:prstGeom prst="rect">
            <a:avLst/>
          </a:prstGeom>
        </p:spPr>
      </p:pic>
      <p:pic>
        <p:nvPicPr>
          <p:cNvPr id="7" name="Imagen 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84546" y="1266709"/>
            <a:ext cx="3072603" cy="1356183"/>
          </a:xfrm>
          <a:prstGeom prst="rect">
            <a:avLst/>
          </a:prstGeom>
        </p:spPr>
      </p:pic>
      <p:sp>
        <p:nvSpPr>
          <p:cNvPr id="8" name="CuadroTexto 7"/>
          <p:cNvSpPr txBox="1"/>
          <p:nvPr/>
        </p:nvSpPr>
        <p:spPr>
          <a:xfrm>
            <a:off x="1784949" y="620681"/>
            <a:ext cx="1689666" cy="369284"/>
          </a:xfrm>
          <a:prstGeom prst="rect">
            <a:avLst/>
          </a:prstGeom>
          <a:noFill/>
        </p:spPr>
        <p:txBody>
          <a:bodyPr wrap="none" rtlCol="0">
            <a:spAutoFit/>
          </a:bodyPr>
          <a:lstStyle/>
          <a:p>
            <a:r>
              <a:rPr lang="es-ES" dirty="0"/>
              <a:t>Canal Moderno </a:t>
            </a:r>
          </a:p>
        </p:txBody>
      </p:sp>
      <p:sp>
        <p:nvSpPr>
          <p:cNvPr id="9" name="CuadroTexto 8"/>
          <p:cNvSpPr txBox="1"/>
          <p:nvPr/>
        </p:nvSpPr>
        <p:spPr>
          <a:xfrm>
            <a:off x="5172548" y="716045"/>
            <a:ext cx="1826096" cy="369284"/>
          </a:xfrm>
          <a:prstGeom prst="rect">
            <a:avLst/>
          </a:prstGeom>
          <a:noFill/>
        </p:spPr>
        <p:txBody>
          <a:bodyPr wrap="none" rtlCol="0">
            <a:spAutoFit/>
          </a:bodyPr>
          <a:lstStyle/>
          <a:p>
            <a:r>
              <a:rPr lang="es-ES" dirty="0"/>
              <a:t>Canal Tradicional </a:t>
            </a:r>
          </a:p>
        </p:txBody>
      </p:sp>
      <p:sp>
        <p:nvSpPr>
          <p:cNvPr id="10" name="CuadroTexto 9"/>
          <p:cNvSpPr txBox="1"/>
          <p:nvPr/>
        </p:nvSpPr>
        <p:spPr>
          <a:xfrm>
            <a:off x="3449317" y="3081015"/>
            <a:ext cx="1436425" cy="369284"/>
          </a:xfrm>
          <a:prstGeom prst="rect">
            <a:avLst/>
          </a:prstGeom>
          <a:noFill/>
        </p:spPr>
        <p:txBody>
          <a:bodyPr wrap="none" rtlCol="0">
            <a:spAutoFit/>
          </a:bodyPr>
          <a:lstStyle/>
          <a:p>
            <a:r>
              <a:rPr lang="es-ES" dirty="0"/>
              <a:t>Canal Virtual </a:t>
            </a:r>
          </a:p>
        </p:txBody>
      </p:sp>
      <p:pic>
        <p:nvPicPr>
          <p:cNvPr id="11" name="Imagen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07653" y="3922775"/>
            <a:ext cx="3028572" cy="1586214"/>
          </a:xfrm>
          <a:prstGeom prst="rect">
            <a:avLst/>
          </a:prstGeom>
        </p:spPr>
      </p:pic>
    </p:spTree>
    <p:extLst>
      <p:ext uri="{BB962C8B-B14F-4D97-AF65-F5344CB8AC3E}">
        <p14:creationId xmlns:p14="http://schemas.microsoft.com/office/powerpoint/2010/main" val="282369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Tipos de canales / </a:t>
            </a:r>
            <a:r>
              <a:rPr lang="es-ES" dirty="0" err="1"/>
              <a:t>Retail</a:t>
            </a:r>
            <a:r>
              <a:rPr lang="es-ES" dirty="0"/>
              <a:t> </a:t>
            </a:r>
          </a:p>
        </p:txBody>
      </p:sp>
      <p:graphicFrame>
        <p:nvGraphicFramePr>
          <p:cNvPr id="9" name="Marcador de contenido 8"/>
          <p:cNvGraphicFramePr>
            <a:graphicFrameLocks noGrp="1"/>
          </p:cNvGraphicFramePr>
          <p:nvPr>
            <p:ph idx="1"/>
          </p:nvPr>
        </p:nvGraphicFramePr>
        <p:xfrm>
          <a:off x="431744" y="1450175"/>
          <a:ext cx="4076169" cy="41121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a:picLocks noChangeAspect="1"/>
          </p:cNvPicPr>
          <p:nvPr/>
        </p:nvPicPr>
        <p:blipFill>
          <a:blip r:embed="rId7"/>
          <a:stretch>
            <a:fillRect/>
          </a:stretch>
        </p:blipFill>
        <p:spPr>
          <a:xfrm>
            <a:off x="7682498" y="740761"/>
            <a:ext cx="4198225" cy="2410464"/>
          </a:xfrm>
          <a:prstGeom prst="rect">
            <a:avLst/>
          </a:prstGeom>
        </p:spPr>
      </p:pic>
      <p:pic>
        <p:nvPicPr>
          <p:cNvPr id="7" name="Imagen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15755" y="1450175"/>
            <a:ext cx="2758902" cy="3908445"/>
          </a:xfrm>
          <a:prstGeom prst="rect">
            <a:avLst/>
          </a:prstGeom>
        </p:spPr>
      </p:pic>
      <p:pic>
        <p:nvPicPr>
          <p:cNvPr id="8" name="Imagen 7"/>
          <p:cNvPicPr>
            <a:picLocks noChangeAspect="1"/>
          </p:cNvPicPr>
          <p:nvPr/>
        </p:nvPicPr>
        <p:blipFill>
          <a:blip r:embed="rId9"/>
          <a:stretch>
            <a:fillRect/>
          </a:stretch>
        </p:blipFill>
        <p:spPr>
          <a:xfrm>
            <a:off x="8326941" y="3151226"/>
            <a:ext cx="2555542" cy="2593603"/>
          </a:xfrm>
          <a:prstGeom prst="rect">
            <a:avLst/>
          </a:prstGeom>
        </p:spPr>
      </p:pic>
    </p:spTree>
    <p:extLst>
      <p:ext uri="{BB962C8B-B14F-4D97-AF65-F5344CB8AC3E}">
        <p14:creationId xmlns:p14="http://schemas.microsoft.com/office/powerpoint/2010/main" val="42139295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Tipos de canales / Internet / e-</a:t>
            </a:r>
            <a:r>
              <a:rPr lang="es-ES" dirty="0" err="1"/>
              <a:t>commerce</a:t>
            </a:r>
            <a:r>
              <a:rPr lang="es-ES" dirty="0"/>
              <a:t> </a:t>
            </a:r>
          </a:p>
        </p:txBody>
      </p:sp>
      <p:graphicFrame>
        <p:nvGraphicFramePr>
          <p:cNvPr id="5" name="Marcador de contenido 4"/>
          <p:cNvGraphicFramePr>
            <a:graphicFrameLocks noGrp="1"/>
          </p:cNvGraphicFramePr>
          <p:nvPr>
            <p:ph idx="1"/>
          </p:nvPr>
        </p:nvGraphicFramePr>
        <p:xfrm>
          <a:off x="304760" y="1551233"/>
          <a:ext cx="5092037" cy="41348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a:picLocks noChangeAspect="1"/>
          </p:cNvPicPr>
          <p:nvPr/>
        </p:nvPicPr>
        <p:blipFill>
          <a:blip r:embed="rId7"/>
          <a:stretch>
            <a:fillRect/>
          </a:stretch>
        </p:blipFill>
        <p:spPr>
          <a:xfrm>
            <a:off x="5739652" y="1690914"/>
            <a:ext cx="6190444" cy="3371411"/>
          </a:xfrm>
          <a:prstGeom prst="rect">
            <a:avLst/>
          </a:prstGeom>
        </p:spPr>
      </p:pic>
    </p:spTree>
    <p:extLst>
      <p:ext uri="{BB962C8B-B14F-4D97-AF65-F5344CB8AC3E}">
        <p14:creationId xmlns:p14="http://schemas.microsoft.com/office/powerpoint/2010/main" val="41759133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Tipos de canales / Ventas por catálogo </a:t>
            </a:r>
          </a:p>
        </p:txBody>
      </p:sp>
      <p:sp>
        <p:nvSpPr>
          <p:cNvPr id="3" name="Marcador de contenido 2"/>
          <p:cNvSpPr>
            <a:spLocks noGrp="1"/>
          </p:cNvSpPr>
          <p:nvPr>
            <p:ph idx="1"/>
          </p:nvPr>
        </p:nvSpPr>
        <p:spPr>
          <a:xfrm>
            <a:off x="838091" y="1825835"/>
            <a:ext cx="10514231" cy="1397828"/>
          </a:xfrm>
          <a:solidFill>
            <a:schemeClr val="accent2">
              <a:lumMod val="20000"/>
              <a:lumOff val="80000"/>
            </a:schemeClr>
          </a:solidFill>
        </p:spPr>
        <p:txBody>
          <a:bodyPr/>
          <a:lstStyle/>
          <a:p>
            <a:r>
              <a:rPr lang="es-ES" dirty="0"/>
              <a:t>Vendes directamente a tus usuarios finales y compran en un catálogo. Los pedidos típicos de catálogo se realizan a través del teléfono o el fax, por lo que necesitará un departamento para tomar pedidos.</a:t>
            </a:r>
          </a:p>
        </p:txBody>
      </p:sp>
      <p:pic>
        <p:nvPicPr>
          <p:cNvPr id="6" name="Imagen 5"/>
          <p:cNvPicPr>
            <a:picLocks noChangeAspect="1"/>
          </p:cNvPicPr>
          <p:nvPr/>
        </p:nvPicPr>
        <p:blipFill>
          <a:blip r:embed="rId2"/>
          <a:stretch>
            <a:fillRect/>
          </a:stretch>
        </p:blipFill>
        <p:spPr>
          <a:xfrm>
            <a:off x="365078" y="3655406"/>
            <a:ext cx="4188064" cy="2120623"/>
          </a:xfrm>
          <a:prstGeom prst="rect">
            <a:avLst/>
          </a:prstGeom>
        </p:spPr>
      </p:pic>
      <p:pic>
        <p:nvPicPr>
          <p:cNvPr id="7" name="Imagen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47594" y="3223662"/>
            <a:ext cx="3352363" cy="2402527"/>
          </a:xfrm>
          <a:prstGeom prst="rect">
            <a:avLst/>
          </a:prstGeom>
        </p:spPr>
      </p:pic>
      <p:pic>
        <p:nvPicPr>
          <p:cNvPr id="2052" name="Picture 4" descr="Resultado de imagen para ventas por cata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26174" y="3273589"/>
            <a:ext cx="2965024" cy="2302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857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Importancia del precio </a:t>
            </a:r>
          </a:p>
        </p:txBody>
      </p:sp>
      <p:sp>
        <p:nvSpPr>
          <p:cNvPr id="3" name="Marcador de contenido 2"/>
          <p:cNvSpPr>
            <a:spLocks noGrp="1"/>
          </p:cNvSpPr>
          <p:nvPr>
            <p:ph idx="1"/>
          </p:nvPr>
        </p:nvSpPr>
        <p:spPr>
          <a:xfrm>
            <a:off x="838091" y="1825625"/>
            <a:ext cx="4249003" cy="2611487"/>
          </a:xfrm>
        </p:spPr>
        <p:txBody>
          <a:bodyPr>
            <a:normAutofit fontScale="77500" lnSpcReduction="20000"/>
          </a:bodyPr>
          <a:lstStyle/>
          <a:p>
            <a:r>
              <a:rPr lang="es-ES" dirty="0"/>
              <a:t>El precio de un producto es un factor importante que determina la demanda que el mercado hace de ese producto. El dinero entra en una organización a través de los precios. Es por eso que éste afecta a la posición competitiva de una empresa, a sus ingresos y a sus ganancias netas. </a:t>
            </a:r>
          </a:p>
        </p:txBody>
      </p:sp>
      <p:sp>
        <p:nvSpPr>
          <p:cNvPr id="5" name="Rectángulo 4"/>
          <p:cNvSpPr/>
          <p:nvPr/>
        </p:nvSpPr>
        <p:spPr>
          <a:xfrm>
            <a:off x="6311231" y="1700808"/>
            <a:ext cx="4643590" cy="1754326"/>
          </a:xfrm>
          <a:prstGeom prst="rect">
            <a:avLst/>
          </a:prstGeom>
        </p:spPr>
        <p:txBody>
          <a:bodyPr wrap="square">
            <a:spAutoFit/>
          </a:bodyPr>
          <a:lstStyle/>
          <a:p>
            <a:r>
              <a:rPr lang="es-ES" dirty="0"/>
              <a:t>En algunas compañías, la asignación de precios de la administración se enfoca en el volumen de ventas. El objetivo de la asignación de precios puede consistir en incrementar el volumen de ventas o en mantener o acrecentar la participación de mercado de la empresa.</a:t>
            </a:r>
          </a:p>
        </p:txBody>
      </p:sp>
      <p:pic>
        <p:nvPicPr>
          <p:cNvPr id="6" name="Imagen 5"/>
          <p:cNvPicPr>
            <a:picLocks noChangeAspect="1"/>
          </p:cNvPicPr>
          <p:nvPr/>
        </p:nvPicPr>
        <p:blipFill>
          <a:blip r:embed="rId2"/>
          <a:stretch>
            <a:fillRect/>
          </a:stretch>
        </p:blipFill>
        <p:spPr>
          <a:xfrm>
            <a:off x="6527254" y="3471452"/>
            <a:ext cx="3997793" cy="2665195"/>
          </a:xfrm>
          <a:prstGeom prst="rect">
            <a:avLst/>
          </a:prstGeom>
        </p:spPr>
      </p:pic>
    </p:spTree>
    <p:extLst>
      <p:ext uri="{BB962C8B-B14F-4D97-AF65-F5344CB8AC3E}">
        <p14:creationId xmlns:p14="http://schemas.microsoft.com/office/powerpoint/2010/main" val="40104165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830814" y="1325837"/>
            <a:ext cx="6778097" cy="4500657"/>
          </a:xfrm>
          <a:prstGeom prst="rect">
            <a:avLst/>
          </a:prstGeom>
        </p:spPr>
      </p:pic>
      <p:sp>
        <p:nvSpPr>
          <p:cNvPr id="2" name="Título 1"/>
          <p:cNvSpPr>
            <a:spLocks noGrp="1"/>
          </p:cNvSpPr>
          <p:nvPr>
            <p:ph type="title"/>
          </p:nvPr>
        </p:nvSpPr>
        <p:spPr>
          <a:xfrm>
            <a:off x="794553" y="447"/>
            <a:ext cx="10514231" cy="1325390"/>
          </a:xfrm>
        </p:spPr>
        <p:txBody>
          <a:bodyPr/>
          <a:lstStyle/>
          <a:p>
            <a:r>
              <a:rPr lang="es-ES" dirty="0" err="1"/>
              <a:t>Trade</a:t>
            </a:r>
            <a:r>
              <a:rPr lang="es-ES" dirty="0"/>
              <a:t> Marketing </a:t>
            </a:r>
          </a:p>
        </p:txBody>
      </p:sp>
      <p:graphicFrame>
        <p:nvGraphicFramePr>
          <p:cNvPr id="5" name="Marcador de contenido 4"/>
          <p:cNvGraphicFramePr>
            <a:graphicFrameLocks noGrp="1"/>
          </p:cNvGraphicFramePr>
          <p:nvPr>
            <p:ph idx="1"/>
          </p:nvPr>
        </p:nvGraphicFramePr>
        <p:xfrm>
          <a:off x="365936" y="216319"/>
          <a:ext cx="7479325" cy="5610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23017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Actividades del </a:t>
            </a:r>
            <a:r>
              <a:rPr lang="es-ES" dirty="0" err="1"/>
              <a:t>Trade</a:t>
            </a:r>
            <a:r>
              <a:rPr lang="es-ES" dirty="0"/>
              <a:t> Marketing </a:t>
            </a:r>
          </a:p>
        </p:txBody>
      </p:sp>
      <p:sp>
        <p:nvSpPr>
          <p:cNvPr id="3" name="Marcador de contenido 2"/>
          <p:cNvSpPr>
            <a:spLocks noGrp="1"/>
          </p:cNvSpPr>
          <p:nvPr>
            <p:ph idx="1"/>
          </p:nvPr>
        </p:nvSpPr>
        <p:spPr>
          <a:xfrm>
            <a:off x="4323068" y="1579208"/>
            <a:ext cx="3791175" cy="4350771"/>
          </a:xfrm>
          <a:solidFill>
            <a:schemeClr val="accent4">
              <a:lumMod val="20000"/>
              <a:lumOff val="80000"/>
            </a:schemeClr>
          </a:solidFill>
        </p:spPr>
        <p:txBody>
          <a:bodyPr>
            <a:normAutofit fontScale="85000" lnSpcReduction="20000"/>
          </a:bodyPr>
          <a:lstStyle/>
          <a:p>
            <a:pPr fontAlgn="base"/>
            <a:r>
              <a:rPr lang="es-ES" b="1" dirty="0">
                <a:solidFill>
                  <a:srgbClr val="0070C0"/>
                </a:solidFill>
              </a:rPr>
              <a:t>Cuidar la exhibición de los productos </a:t>
            </a:r>
            <a:r>
              <a:rPr lang="es-ES" dirty="0"/>
              <a:t>y llevar a cabo tareas relacionadas con </a:t>
            </a:r>
            <a:r>
              <a:rPr lang="es-ES" i="1" dirty="0" err="1"/>
              <a:t>merchandising</a:t>
            </a:r>
            <a:r>
              <a:rPr lang="es-ES" i="1" dirty="0"/>
              <a:t> </a:t>
            </a:r>
            <a:r>
              <a:rPr lang="es-ES" dirty="0"/>
              <a:t>que permitan crear estímulos favorables e influir en la decisión de compra de las personas.</a:t>
            </a:r>
          </a:p>
          <a:p>
            <a:pPr fontAlgn="base"/>
            <a:r>
              <a:rPr lang="es-ES" b="1" dirty="0">
                <a:solidFill>
                  <a:srgbClr val="0070C0"/>
                </a:solidFill>
              </a:rPr>
              <a:t>Realizar actividades de impulso </a:t>
            </a:r>
            <a:r>
              <a:rPr lang="es-ES" dirty="0"/>
              <a:t>a través de promotoras que den a conocer el producto a los clientes y les brinden información sobre el mismo (actividades de impulso)</a:t>
            </a:r>
          </a:p>
          <a:p>
            <a:endParaRPr lang="es-ES" dirty="0"/>
          </a:p>
        </p:txBody>
      </p:sp>
      <p:pic>
        <p:nvPicPr>
          <p:cNvPr id="4" name="Imagen 3"/>
          <p:cNvPicPr>
            <a:picLocks noChangeAspect="1"/>
          </p:cNvPicPr>
          <p:nvPr/>
        </p:nvPicPr>
        <p:blipFill>
          <a:blip r:embed="rId2"/>
          <a:stretch>
            <a:fillRect/>
          </a:stretch>
        </p:blipFill>
        <p:spPr>
          <a:xfrm>
            <a:off x="165921" y="2218094"/>
            <a:ext cx="3927740" cy="2755541"/>
          </a:xfrm>
          <a:prstGeom prst="rect">
            <a:avLst/>
          </a:prstGeom>
        </p:spPr>
      </p:pic>
      <p:pic>
        <p:nvPicPr>
          <p:cNvPr id="5" name="Imagen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11152" y="1373455"/>
            <a:ext cx="3333614" cy="4444818"/>
          </a:xfrm>
          <a:prstGeom prst="rect">
            <a:avLst/>
          </a:prstGeom>
        </p:spPr>
      </p:pic>
    </p:spTree>
    <p:extLst>
      <p:ext uri="{BB962C8B-B14F-4D97-AF65-F5344CB8AC3E}">
        <p14:creationId xmlns:p14="http://schemas.microsoft.com/office/powerpoint/2010/main" val="37869205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Actividades del </a:t>
            </a:r>
            <a:r>
              <a:rPr lang="es-ES" dirty="0" err="1"/>
              <a:t>Trade</a:t>
            </a:r>
            <a:r>
              <a:rPr lang="es-ES" dirty="0"/>
              <a:t> Marketing </a:t>
            </a:r>
          </a:p>
        </p:txBody>
      </p:sp>
      <p:sp>
        <p:nvSpPr>
          <p:cNvPr id="3" name="Marcador de contenido 2"/>
          <p:cNvSpPr>
            <a:spLocks noGrp="1"/>
          </p:cNvSpPr>
          <p:nvPr>
            <p:ph idx="1"/>
          </p:nvPr>
        </p:nvSpPr>
        <p:spPr>
          <a:xfrm>
            <a:off x="838090" y="1521074"/>
            <a:ext cx="4863467" cy="4350771"/>
          </a:xfrm>
          <a:solidFill>
            <a:schemeClr val="accent4">
              <a:lumMod val="20000"/>
              <a:lumOff val="80000"/>
            </a:schemeClr>
          </a:solidFill>
        </p:spPr>
        <p:txBody>
          <a:bodyPr>
            <a:normAutofit fontScale="70000" lnSpcReduction="20000"/>
          </a:bodyPr>
          <a:lstStyle/>
          <a:p>
            <a:pPr fontAlgn="base"/>
            <a:r>
              <a:rPr lang="es-ES" dirty="0"/>
              <a:t>Llevar a cabo activaciones y eventos promocionales que ayuden a </a:t>
            </a:r>
            <a:r>
              <a:rPr lang="es-ES" b="1" dirty="0">
                <a:solidFill>
                  <a:srgbClr val="0070C0"/>
                </a:solidFill>
              </a:rPr>
              <a:t>crear experiencias de compra agradables para los clientes y les ayuden a las marcas a crear vínculos emocionales con ellos (fidelización).</a:t>
            </a:r>
          </a:p>
          <a:p>
            <a:pPr fontAlgn="base"/>
            <a:r>
              <a:rPr lang="es-ES" dirty="0"/>
              <a:t>Crear incentivos para lograr prueba de producto </a:t>
            </a:r>
            <a:r>
              <a:rPr lang="es-ES" b="1" dirty="0"/>
              <a:t>(tipo promociones, descuentos o concursos)</a:t>
            </a:r>
            <a:r>
              <a:rPr lang="es-ES" dirty="0"/>
              <a:t>.</a:t>
            </a:r>
          </a:p>
          <a:p>
            <a:pPr fontAlgn="base"/>
            <a:r>
              <a:rPr lang="es-ES" dirty="0"/>
              <a:t>A partir de la colaboración con los distintos canales, obtener información sobre el mercado y los hábitos de consumo de los clientes. Así permite hacer mejoras en los productos al obtener</a:t>
            </a:r>
            <a:r>
              <a:rPr lang="es-ES" sz="3400" b="1" dirty="0"/>
              <a:t> </a:t>
            </a:r>
            <a:r>
              <a:rPr lang="es-ES" sz="3400" b="1" i="1" dirty="0" err="1"/>
              <a:t>feedback</a:t>
            </a:r>
            <a:r>
              <a:rPr lang="es-ES" sz="3400" b="1" dirty="0"/>
              <a:t> del mercado </a:t>
            </a:r>
            <a:r>
              <a:rPr lang="es-ES" dirty="0"/>
              <a:t>y tener un mejor conocimiento de la demanda que ayuda a hacer una mejor gestión de los inventarios.</a:t>
            </a:r>
          </a:p>
        </p:txBody>
      </p:sp>
      <p:pic>
        <p:nvPicPr>
          <p:cNvPr id="4" name="Imagen 3"/>
          <p:cNvPicPr>
            <a:picLocks noChangeAspect="1"/>
          </p:cNvPicPr>
          <p:nvPr/>
        </p:nvPicPr>
        <p:blipFill>
          <a:blip r:embed="rId2"/>
          <a:stretch>
            <a:fillRect/>
          </a:stretch>
        </p:blipFill>
        <p:spPr>
          <a:xfrm>
            <a:off x="6095206" y="1613704"/>
            <a:ext cx="5003148" cy="3305652"/>
          </a:xfrm>
          <a:prstGeom prst="rect">
            <a:avLst/>
          </a:prstGeom>
        </p:spPr>
      </p:pic>
    </p:spTree>
    <p:extLst>
      <p:ext uri="{BB962C8B-B14F-4D97-AF65-F5344CB8AC3E}">
        <p14:creationId xmlns:p14="http://schemas.microsoft.com/office/powerpoint/2010/main" val="6851746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6256" y="224709"/>
            <a:ext cx="6461645" cy="1325390"/>
          </a:xfrm>
        </p:spPr>
        <p:txBody>
          <a:bodyPr/>
          <a:lstStyle/>
          <a:p>
            <a:r>
              <a:rPr lang="es-ES" dirty="0"/>
              <a:t>Actividades del </a:t>
            </a:r>
            <a:r>
              <a:rPr lang="es-ES" dirty="0" err="1"/>
              <a:t>Trade</a:t>
            </a:r>
            <a:r>
              <a:rPr lang="es-ES" dirty="0"/>
              <a:t> Marketing </a:t>
            </a:r>
          </a:p>
        </p:txBody>
      </p:sp>
      <p:sp>
        <p:nvSpPr>
          <p:cNvPr id="3" name="Marcador de contenido 2"/>
          <p:cNvSpPr>
            <a:spLocks noGrp="1"/>
          </p:cNvSpPr>
          <p:nvPr>
            <p:ph idx="1"/>
          </p:nvPr>
        </p:nvSpPr>
        <p:spPr>
          <a:xfrm>
            <a:off x="342855" y="1892500"/>
            <a:ext cx="5003148" cy="3060301"/>
          </a:xfrm>
          <a:solidFill>
            <a:schemeClr val="accent4">
              <a:lumMod val="20000"/>
              <a:lumOff val="80000"/>
            </a:schemeClr>
          </a:solidFill>
        </p:spPr>
        <p:txBody>
          <a:bodyPr>
            <a:normAutofit/>
          </a:bodyPr>
          <a:lstStyle/>
          <a:p>
            <a:pPr fontAlgn="base"/>
            <a:r>
              <a:rPr lang="es-ES" sz="2000" dirty="0"/>
              <a:t>Establece mecanismos para </a:t>
            </a:r>
            <a:r>
              <a:rPr lang="es-ES" sz="2400" b="1" dirty="0">
                <a:solidFill>
                  <a:srgbClr val="0070C0"/>
                </a:solidFill>
              </a:rPr>
              <a:t>aprovechar la compra por impulso</a:t>
            </a:r>
            <a:r>
              <a:rPr lang="es-ES" sz="2000" dirty="0"/>
              <a:t> (la cual tiene una incidencia importante en las ventas de los distribuidores minoristas) e </a:t>
            </a:r>
            <a:r>
              <a:rPr lang="es-ES" sz="2400" b="1" dirty="0">
                <a:solidFill>
                  <a:srgbClr val="0070C0"/>
                </a:solidFill>
              </a:rPr>
              <a:t>incrementa la transacción promedio de los compradores </a:t>
            </a:r>
            <a:r>
              <a:rPr lang="es-ES" sz="2000" dirty="0"/>
              <a:t>a través de la creación de combos o paquetes.</a:t>
            </a:r>
          </a:p>
          <a:p>
            <a:pPr fontAlgn="base"/>
            <a:r>
              <a:rPr lang="es-ES" sz="2000" dirty="0"/>
              <a:t>Se encarga de manejar las políticas de precios establecidas para los canales.</a:t>
            </a:r>
          </a:p>
          <a:p>
            <a:endParaRPr lang="es-ES" sz="2000" dirty="0"/>
          </a:p>
        </p:txBody>
      </p:sp>
      <p:pic>
        <p:nvPicPr>
          <p:cNvPr id="4" name="Imagen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94110" y="489059"/>
            <a:ext cx="4702495" cy="2464482"/>
          </a:xfrm>
          <a:prstGeom prst="rect">
            <a:avLst/>
          </a:prstGeom>
        </p:spPr>
      </p:pic>
      <p:pic>
        <p:nvPicPr>
          <p:cNvPr id="7" name="Imagen 6"/>
          <p:cNvPicPr>
            <a:picLocks noChangeAspect="1"/>
          </p:cNvPicPr>
          <p:nvPr/>
        </p:nvPicPr>
        <p:blipFill>
          <a:blip r:embed="rId3"/>
          <a:stretch>
            <a:fillRect/>
          </a:stretch>
        </p:blipFill>
        <p:spPr>
          <a:xfrm>
            <a:off x="5743567" y="3226733"/>
            <a:ext cx="4653037" cy="2636721"/>
          </a:xfrm>
          <a:prstGeom prst="rect">
            <a:avLst/>
          </a:prstGeom>
        </p:spPr>
      </p:pic>
    </p:spTree>
    <p:extLst>
      <p:ext uri="{BB962C8B-B14F-4D97-AF65-F5344CB8AC3E}">
        <p14:creationId xmlns:p14="http://schemas.microsoft.com/office/powerpoint/2010/main" val="21678985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091" y="365525"/>
            <a:ext cx="9930107" cy="688885"/>
          </a:xfrm>
        </p:spPr>
        <p:txBody>
          <a:bodyPr>
            <a:normAutofit fontScale="90000"/>
          </a:bodyPr>
          <a:lstStyle/>
          <a:p>
            <a:r>
              <a:rPr lang="es-ES" dirty="0" err="1"/>
              <a:t>Category</a:t>
            </a:r>
            <a:r>
              <a:rPr lang="es-ES" dirty="0"/>
              <a:t> Management </a:t>
            </a:r>
          </a:p>
        </p:txBody>
      </p:sp>
      <p:sp>
        <p:nvSpPr>
          <p:cNvPr id="3" name="Marcador de contenido 2"/>
          <p:cNvSpPr>
            <a:spLocks noGrp="1"/>
          </p:cNvSpPr>
          <p:nvPr>
            <p:ph idx="1"/>
          </p:nvPr>
        </p:nvSpPr>
        <p:spPr>
          <a:xfrm>
            <a:off x="502492" y="1054410"/>
            <a:ext cx="10786338" cy="1207704"/>
          </a:xfrm>
        </p:spPr>
        <p:txBody>
          <a:bodyPr>
            <a:normAutofit fontScale="85000" lnSpcReduction="20000"/>
          </a:bodyPr>
          <a:lstStyle/>
          <a:p>
            <a:r>
              <a:rPr lang="es-ES" dirty="0"/>
              <a:t>El área de </a:t>
            </a:r>
            <a:r>
              <a:rPr lang="es-ES" b="1" dirty="0" err="1"/>
              <a:t>Category</a:t>
            </a:r>
            <a:r>
              <a:rPr lang="es-ES" b="1" dirty="0"/>
              <a:t> Management</a:t>
            </a:r>
            <a:r>
              <a:rPr lang="es-ES" dirty="0"/>
              <a:t> también es conocida como Administración de Categorías: “Los socios comerciales </a:t>
            </a:r>
            <a:r>
              <a:rPr lang="es-ES" dirty="0" err="1"/>
              <a:t>retailer</a:t>
            </a:r>
            <a:r>
              <a:rPr lang="es-ES" dirty="0"/>
              <a:t> y proveedor colaboran en un proceso continuo para determinar el punto óptimo en precio, promoción, acomodo en anaquel y surtido para maximizar la rentabilidad y la satisfacción del </a:t>
            </a:r>
            <a:r>
              <a:rPr lang="es-ES" dirty="0" err="1"/>
              <a:t>shopper</a:t>
            </a:r>
            <a:r>
              <a:rPr lang="es-ES" dirty="0"/>
              <a:t>.”</a:t>
            </a:r>
          </a:p>
        </p:txBody>
      </p:sp>
      <p:pic>
        <p:nvPicPr>
          <p:cNvPr id="4" name="Imagen 3"/>
          <p:cNvPicPr>
            <a:picLocks noChangeAspect="1"/>
          </p:cNvPicPr>
          <p:nvPr/>
        </p:nvPicPr>
        <p:blipFill>
          <a:blip r:embed="rId2"/>
          <a:stretch>
            <a:fillRect/>
          </a:stretch>
        </p:blipFill>
        <p:spPr>
          <a:xfrm>
            <a:off x="2435135" y="2262113"/>
            <a:ext cx="7323771" cy="3533315"/>
          </a:xfrm>
          <a:prstGeom prst="rect">
            <a:avLst/>
          </a:prstGeom>
        </p:spPr>
      </p:pic>
    </p:spTree>
    <p:extLst>
      <p:ext uri="{BB962C8B-B14F-4D97-AF65-F5344CB8AC3E}">
        <p14:creationId xmlns:p14="http://schemas.microsoft.com/office/powerpoint/2010/main" val="1795852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 y="446"/>
            <a:ext cx="12190413" cy="5930128"/>
          </a:xfrm>
          <a:prstGeom prst="rect">
            <a:avLst/>
          </a:prstGeom>
        </p:spPr>
      </p:pic>
      <p:sp>
        <p:nvSpPr>
          <p:cNvPr id="2" name="Título 1"/>
          <p:cNvSpPr>
            <a:spLocks noGrp="1"/>
          </p:cNvSpPr>
          <p:nvPr>
            <p:ph type="title"/>
          </p:nvPr>
        </p:nvSpPr>
        <p:spPr>
          <a:xfrm>
            <a:off x="1815863" y="111558"/>
            <a:ext cx="8139640" cy="1325390"/>
          </a:xfrm>
          <a:solidFill>
            <a:srgbClr val="002060">
              <a:alpha val="32000"/>
            </a:srgbClr>
          </a:solidFill>
        </p:spPr>
        <p:txBody>
          <a:bodyPr>
            <a:normAutofit/>
          </a:bodyPr>
          <a:lstStyle/>
          <a:p>
            <a:r>
              <a:rPr lang="es-ES" sz="6599" b="1" dirty="0" err="1">
                <a:solidFill>
                  <a:schemeClr val="bg1"/>
                </a:solidFill>
              </a:rPr>
              <a:t>Category</a:t>
            </a:r>
            <a:r>
              <a:rPr lang="es-ES" sz="6599" b="1" dirty="0">
                <a:solidFill>
                  <a:schemeClr val="bg1"/>
                </a:solidFill>
              </a:rPr>
              <a:t> Management </a:t>
            </a:r>
          </a:p>
        </p:txBody>
      </p:sp>
      <p:graphicFrame>
        <p:nvGraphicFramePr>
          <p:cNvPr id="5" name="Marcador de contenido 4"/>
          <p:cNvGraphicFramePr>
            <a:graphicFrameLocks noGrp="1"/>
          </p:cNvGraphicFramePr>
          <p:nvPr>
            <p:ph idx="1"/>
          </p:nvPr>
        </p:nvGraphicFramePr>
        <p:xfrm>
          <a:off x="772784" y="1521754"/>
          <a:ext cx="10693822" cy="43507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44687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535366" y="1825625"/>
            <a:ext cx="3816956" cy="3475583"/>
          </a:xfrm>
        </p:spPr>
        <p:txBody>
          <a:bodyPr>
            <a:normAutofit/>
          </a:bodyPr>
          <a:lstStyle/>
          <a:p>
            <a:r>
              <a:rPr lang="es-ES" dirty="0"/>
              <a:t>Estrategia de Canales de Distribución</a:t>
            </a:r>
          </a:p>
          <a:p>
            <a:r>
              <a:rPr lang="es-ES" dirty="0"/>
              <a:t>Canales de marketing y administración de la cadena de suministro</a:t>
            </a:r>
          </a:p>
          <a:p>
            <a:endParaRPr lang="es-ES" dirty="0"/>
          </a:p>
        </p:txBody>
      </p:sp>
      <p:pic>
        <p:nvPicPr>
          <p:cNvPr id="4" name="Imagen 3"/>
          <p:cNvPicPr>
            <a:picLocks noChangeAspect="1"/>
          </p:cNvPicPr>
          <p:nvPr/>
        </p:nvPicPr>
        <p:blipFill>
          <a:blip r:embed="rId2"/>
          <a:stretch>
            <a:fillRect/>
          </a:stretch>
        </p:blipFill>
        <p:spPr>
          <a:xfrm>
            <a:off x="550590" y="1700808"/>
            <a:ext cx="6703156" cy="4035574"/>
          </a:xfrm>
          <a:prstGeom prst="rect">
            <a:avLst/>
          </a:prstGeom>
        </p:spPr>
      </p:pic>
    </p:spTree>
    <p:extLst>
      <p:ext uri="{BB962C8B-B14F-4D97-AF65-F5344CB8AC3E}">
        <p14:creationId xmlns:p14="http://schemas.microsoft.com/office/powerpoint/2010/main" val="41565819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58436" y="620688"/>
            <a:ext cx="9073540" cy="706809"/>
          </a:xfrm>
        </p:spPr>
        <p:txBody>
          <a:bodyPr>
            <a:normAutofit fontScale="90000"/>
          </a:bodyPr>
          <a:lstStyle/>
          <a:p>
            <a:r>
              <a:rPr lang="es-ES" dirty="0"/>
              <a:t>Naturaleza e importancia de los canales de marketing </a:t>
            </a:r>
            <a:br>
              <a:rPr lang="es-ES" dirty="0"/>
            </a:br>
            <a:endParaRPr lang="es-ES" dirty="0"/>
          </a:p>
        </p:txBody>
      </p:sp>
      <p:sp>
        <p:nvSpPr>
          <p:cNvPr id="3" name="Marcador de contenido 2"/>
          <p:cNvSpPr>
            <a:spLocks noGrp="1"/>
          </p:cNvSpPr>
          <p:nvPr>
            <p:ph idx="1"/>
          </p:nvPr>
        </p:nvSpPr>
        <p:spPr/>
        <p:txBody>
          <a:bodyPr/>
          <a:lstStyle/>
          <a:p>
            <a:r>
              <a:rPr lang="es-ES" dirty="0"/>
              <a:t>Pocos productores venden sus bienes directamente a los usuarios finales. En vez de eso, usan intermediarios para llevar sus productos al mercado. </a:t>
            </a:r>
          </a:p>
          <a:p>
            <a:pPr lvl="1"/>
            <a:r>
              <a:rPr lang="es-ES" dirty="0"/>
              <a:t>Tratan de crear un canal de marketing (o canal de distribución) —un conjunto de organizaciones independientes que participan en el proceso de poner un producto o servicio a disposición del consumidor o de un usuario industrial.</a:t>
            </a:r>
          </a:p>
        </p:txBody>
      </p:sp>
    </p:spTree>
    <p:extLst>
      <p:ext uri="{BB962C8B-B14F-4D97-AF65-F5344CB8AC3E}">
        <p14:creationId xmlns:p14="http://schemas.microsoft.com/office/powerpoint/2010/main" val="37363665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998862" y="-1"/>
            <a:ext cx="9191551" cy="6893663"/>
          </a:xfrm>
          <a:prstGeom prst="rect">
            <a:avLst/>
          </a:prstGeom>
          <a:ln>
            <a:noFill/>
          </a:ln>
          <a:effectLst>
            <a:outerShdw blurRad="292100" dist="139700" dir="2700000" algn="tl" rotWithShape="0">
              <a:srgbClr val="333333">
                <a:alpha val="65000"/>
              </a:srgbClr>
            </a:outerShdw>
          </a:effectLst>
        </p:spPr>
      </p:pic>
      <p:sp>
        <p:nvSpPr>
          <p:cNvPr id="2" name="1 Título"/>
          <p:cNvSpPr>
            <a:spLocks noGrp="1"/>
          </p:cNvSpPr>
          <p:nvPr>
            <p:ph type="title"/>
          </p:nvPr>
        </p:nvSpPr>
        <p:spPr>
          <a:xfrm>
            <a:off x="0" y="764704"/>
            <a:ext cx="6264696" cy="1512168"/>
          </a:xfrm>
          <a:solidFill>
            <a:schemeClr val="accent2"/>
          </a:solidFill>
        </p:spPr>
        <p:txBody>
          <a:bodyPr>
            <a:noAutofit/>
          </a:bodyPr>
          <a:lstStyle/>
          <a:p>
            <a:pPr algn="ctr"/>
            <a:r>
              <a:rPr lang="es-CO" sz="6000" dirty="0">
                <a:solidFill>
                  <a:schemeClr val="bg1"/>
                </a:solidFill>
              </a:rPr>
              <a:t>La Estrategia de Comunicación </a:t>
            </a:r>
          </a:p>
        </p:txBody>
      </p:sp>
    </p:spTree>
    <p:extLst>
      <p:ext uri="{BB962C8B-B14F-4D97-AF65-F5344CB8AC3E}">
        <p14:creationId xmlns:p14="http://schemas.microsoft.com/office/powerpoint/2010/main" val="989380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Factores de precios </a:t>
            </a:r>
          </a:p>
        </p:txBody>
      </p:sp>
      <p:sp>
        <p:nvSpPr>
          <p:cNvPr id="3" name="Marcador de contenido 2"/>
          <p:cNvSpPr>
            <a:spLocks noGrp="1"/>
          </p:cNvSpPr>
          <p:nvPr>
            <p:ph idx="1"/>
          </p:nvPr>
        </p:nvSpPr>
        <p:spPr>
          <a:xfrm>
            <a:off x="838091" y="1825625"/>
            <a:ext cx="5329123" cy="3547591"/>
          </a:xfrm>
        </p:spPr>
        <p:txBody>
          <a:bodyPr>
            <a:normAutofit fontScale="92500" lnSpcReduction="20000"/>
          </a:bodyPr>
          <a:lstStyle/>
          <a:p>
            <a:r>
              <a:rPr lang="es-ES" dirty="0"/>
              <a:t>Los tipos de costos fijos y variables. </a:t>
            </a:r>
          </a:p>
          <a:p>
            <a:pPr lvl="1"/>
            <a:r>
              <a:rPr lang="es-ES" dirty="0"/>
              <a:t>Los costos fijos(también conocidos como </a:t>
            </a:r>
            <a:r>
              <a:rPr lang="es-ES" dirty="0" err="1"/>
              <a:t>overhead</a:t>
            </a:r>
            <a:r>
              <a:rPr lang="es-ES" dirty="0"/>
              <a:t>) son costos que no varían con los niveles de producción o de ventas. </a:t>
            </a:r>
          </a:p>
          <a:p>
            <a:pPr lvl="2"/>
            <a:r>
              <a:rPr lang="es-ES" dirty="0"/>
              <a:t>Arriendo </a:t>
            </a:r>
          </a:p>
          <a:p>
            <a:pPr lvl="2"/>
            <a:r>
              <a:rPr lang="es-ES" dirty="0"/>
              <a:t>Servicios </a:t>
            </a:r>
          </a:p>
          <a:p>
            <a:pPr lvl="2"/>
            <a:r>
              <a:rPr lang="es-ES" dirty="0"/>
              <a:t>Empleados administrativos </a:t>
            </a:r>
          </a:p>
          <a:p>
            <a:pPr lvl="1"/>
            <a:r>
              <a:rPr lang="es-ES" dirty="0"/>
              <a:t>Los costos variables varían en proporción directa con el nivel de producción</a:t>
            </a:r>
          </a:p>
          <a:p>
            <a:pPr lvl="2"/>
            <a:r>
              <a:rPr lang="es-ES" dirty="0"/>
              <a:t>Materias primas</a:t>
            </a:r>
          </a:p>
          <a:p>
            <a:pPr lvl="2"/>
            <a:r>
              <a:rPr lang="es-ES" dirty="0"/>
              <a:t>Comisiones de ventas </a:t>
            </a:r>
          </a:p>
        </p:txBody>
      </p:sp>
      <p:pic>
        <p:nvPicPr>
          <p:cNvPr id="4" name="Imagen 3"/>
          <p:cNvPicPr>
            <a:picLocks noChangeAspect="1"/>
          </p:cNvPicPr>
          <p:nvPr/>
        </p:nvPicPr>
        <p:blipFill>
          <a:blip r:embed="rId2"/>
          <a:stretch>
            <a:fillRect/>
          </a:stretch>
        </p:blipFill>
        <p:spPr>
          <a:xfrm>
            <a:off x="6455246" y="1988840"/>
            <a:ext cx="5033569" cy="3888432"/>
          </a:xfrm>
          <a:prstGeom prst="rect">
            <a:avLst/>
          </a:prstGeom>
        </p:spPr>
      </p:pic>
      <p:sp>
        <p:nvSpPr>
          <p:cNvPr id="5" name="Rectángulo 4"/>
          <p:cNvSpPr/>
          <p:nvPr/>
        </p:nvSpPr>
        <p:spPr>
          <a:xfrm>
            <a:off x="1846734" y="5615662"/>
            <a:ext cx="6092825" cy="523220"/>
          </a:xfrm>
          <a:prstGeom prst="rect">
            <a:avLst/>
          </a:prstGeom>
          <a:solidFill>
            <a:schemeClr val="accent5">
              <a:lumMod val="50000"/>
            </a:schemeClr>
          </a:solidFill>
        </p:spPr>
        <p:txBody>
          <a:bodyPr>
            <a:spAutoFit/>
          </a:bodyPr>
          <a:lstStyle/>
          <a:p>
            <a:r>
              <a:rPr lang="es-ES" sz="1400" dirty="0">
                <a:solidFill>
                  <a:schemeClr val="bg1"/>
                </a:solidFill>
              </a:rPr>
              <a:t> El método de fijación de precios más simple es la fijación de precios de costo más margen —sumar un margen de utilidad estándar al costo del producto</a:t>
            </a:r>
          </a:p>
        </p:txBody>
      </p:sp>
    </p:spTree>
    <p:extLst>
      <p:ext uri="{BB962C8B-B14F-4D97-AF65-F5344CB8AC3E}">
        <p14:creationId xmlns:p14="http://schemas.microsoft.com/office/powerpoint/2010/main" val="3584572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091" y="1825625"/>
            <a:ext cx="4609043" cy="4351338"/>
          </a:xfrm>
        </p:spPr>
        <p:txBody>
          <a:bodyPr/>
          <a:lstStyle/>
          <a:p>
            <a:r>
              <a:rPr lang="es-ES" dirty="0"/>
              <a:t>Ofrecer una combinación perfecta de calidad y buen servicio a un precio aceptable</a:t>
            </a:r>
          </a:p>
        </p:txBody>
      </p:sp>
      <p:pic>
        <p:nvPicPr>
          <p:cNvPr id="1026" name="Picture 2" descr="Resultado de imagen para oferta de va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9382" y="1914042"/>
            <a:ext cx="3384376" cy="4105783"/>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550590" y="3966933"/>
            <a:ext cx="6624736" cy="1323439"/>
          </a:xfrm>
          <a:prstGeom prst="rect">
            <a:avLst/>
          </a:prstGeom>
          <a:solidFill>
            <a:srgbClr val="C00000"/>
          </a:solidFill>
        </p:spPr>
        <p:txBody>
          <a:bodyPr wrap="square">
            <a:spAutoFit/>
          </a:bodyPr>
          <a:lstStyle/>
          <a:p>
            <a:r>
              <a:rPr lang="es-ES" sz="2000" dirty="0">
                <a:solidFill>
                  <a:schemeClr val="bg1"/>
                </a:solidFill>
              </a:rPr>
              <a:t>Fijación de precios de valor agregado   Vincular características y servicios de valor agregado a las ofertas para diferenciarlas y apoyar así precios más altos, en vez de recortar precios para igualar los de la competencia</a:t>
            </a:r>
          </a:p>
        </p:txBody>
      </p:sp>
    </p:spTree>
    <p:extLst>
      <p:ext uri="{BB962C8B-B14F-4D97-AF65-F5344CB8AC3E}">
        <p14:creationId xmlns:p14="http://schemas.microsoft.com/office/powerpoint/2010/main" val="1479245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esultado de imagen para fijación de prec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7254" y="1772816"/>
            <a:ext cx="5298246" cy="396044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p:txBody>
          <a:bodyPr>
            <a:normAutofit fontScale="90000"/>
          </a:bodyPr>
          <a:lstStyle/>
          <a:p>
            <a:r>
              <a:rPr lang="es-CO" dirty="0"/>
              <a:t>Factores para determinar precios</a:t>
            </a: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39919270"/>
              </p:ext>
            </p:extLst>
          </p:nvPr>
        </p:nvGraphicFramePr>
        <p:xfrm>
          <a:off x="334566" y="1772816"/>
          <a:ext cx="6696744" cy="4176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92327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Text Box 4"/>
          <p:cNvSpPr txBox="1">
            <a:spLocks noChangeArrowheads="1"/>
          </p:cNvSpPr>
          <p:nvPr/>
        </p:nvSpPr>
        <p:spPr bwMode="auto">
          <a:xfrm>
            <a:off x="1096293" y="2388394"/>
            <a:ext cx="83195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s-CL"/>
          </a:p>
        </p:txBody>
      </p:sp>
      <p:sp>
        <p:nvSpPr>
          <p:cNvPr id="53253" name="Text Box 5"/>
          <p:cNvSpPr txBox="1">
            <a:spLocks noChangeArrowheads="1"/>
          </p:cNvSpPr>
          <p:nvPr/>
        </p:nvSpPr>
        <p:spPr bwMode="auto">
          <a:xfrm>
            <a:off x="180995" y="2692127"/>
            <a:ext cx="665509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buFont typeface="Wingdings" pitchFamily="2" charset="2"/>
              <a:buChar char="ü"/>
            </a:pPr>
            <a:r>
              <a:rPr lang="es-CL" dirty="0">
                <a:latin typeface="Century Gothic" pitchFamily="34" charset="0"/>
              </a:rPr>
              <a:t>El precio influye en el nivel de demanda y determina la actividad de la empresa.  </a:t>
            </a:r>
            <a:r>
              <a:rPr lang="es-CL" sz="2400" b="1" dirty="0">
                <a:latin typeface="Century Gothic" pitchFamily="34" charset="0"/>
              </a:rPr>
              <a:t>Estudiar la elasticidad precio de la demanda.</a:t>
            </a:r>
          </a:p>
        </p:txBody>
      </p:sp>
      <p:sp>
        <p:nvSpPr>
          <p:cNvPr id="53254" name="Text Box 6"/>
          <p:cNvSpPr txBox="1">
            <a:spLocks noChangeArrowheads="1"/>
          </p:cNvSpPr>
          <p:nvPr/>
        </p:nvSpPr>
        <p:spPr bwMode="auto">
          <a:xfrm>
            <a:off x="152687" y="3859420"/>
            <a:ext cx="1007825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Wingdings" pitchFamily="2" charset="2"/>
              <a:buChar char="ü"/>
            </a:pPr>
            <a:r>
              <a:rPr lang="es-CL" dirty="0">
                <a:latin typeface="Century Gothic" pitchFamily="34" charset="0"/>
              </a:rPr>
              <a:t>El precio </a:t>
            </a:r>
            <a:r>
              <a:rPr lang="es-CL" b="1" dirty="0">
                <a:latin typeface="Century Gothic" pitchFamily="34" charset="0"/>
              </a:rPr>
              <a:t>determina la rentabilidad </a:t>
            </a:r>
            <a:r>
              <a:rPr lang="es-CL" dirty="0">
                <a:latin typeface="Century Gothic" pitchFamily="34" charset="0"/>
              </a:rPr>
              <a:t>del Producto.</a:t>
            </a:r>
          </a:p>
        </p:txBody>
      </p:sp>
      <p:sp>
        <p:nvSpPr>
          <p:cNvPr id="53255" name="Text Box 7"/>
          <p:cNvSpPr txBox="1">
            <a:spLocks noChangeArrowheads="1"/>
          </p:cNvSpPr>
          <p:nvPr/>
        </p:nvSpPr>
        <p:spPr bwMode="auto">
          <a:xfrm>
            <a:off x="766614" y="1737636"/>
            <a:ext cx="9574554" cy="830997"/>
          </a:xfrm>
          <a:prstGeom prst="rect">
            <a:avLst/>
          </a:prstGeom>
          <a:solidFill>
            <a:schemeClr val="accent2"/>
          </a:solid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s-MX" sz="2400" b="1" dirty="0">
                <a:solidFill>
                  <a:schemeClr val="bg1"/>
                </a:solidFill>
                <a:latin typeface="Century Gothic" pitchFamily="34" charset="0"/>
              </a:rPr>
              <a:t>Las decisiones sobre precios constituyen una de las estrategias</a:t>
            </a:r>
          </a:p>
          <a:p>
            <a:pPr algn="ctr" eaLnBrk="1" hangingPunct="1"/>
            <a:r>
              <a:rPr lang="es-MX" sz="2400" b="1" dirty="0">
                <a:solidFill>
                  <a:schemeClr val="bg1"/>
                </a:solidFill>
                <a:latin typeface="Century Gothic" pitchFamily="34" charset="0"/>
              </a:rPr>
              <a:t>centrales del Marketing, debido a:</a:t>
            </a:r>
            <a:endParaRPr lang="es-ES_tradnl" sz="2400" b="1" dirty="0">
              <a:solidFill>
                <a:schemeClr val="bg1"/>
              </a:solidFill>
              <a:latin typeface="Century Gothic" pitchFamily="34" charset="0"/>
            </a:endParaRPr>
          </a:p>
        </p:txBody>
      </p:sp>
      <p:sp>
        <p:nvSpPr>
          <p:cNvPr id="53256" name="Text Box 8"/>
          <p:cNvSpPr txBox="1">
            <a:spLocks noChangeArrowheads="1"/>
          </p:cNvSpPr>
          <p:nvPr/>
        </p:nvSpPr>
        <p:spPr bwMode="auto">
          <a:xfrm>
            <a:off x="180995" y="4285430"/>
            <a:ext cx="6921965"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50000"/>
              </a:spcBef>
              <a:buFont typeface="Wingdings" pitchFamily="2" charset="2"/>
              <a:buChar char="ü"/>
            </a:pPr>
            <a:r>
              <a:rPr lang="es-CL" sz="2000" b="1" dirty="0">
                <a:latin typeface="Century Gothic" pitchFamily="34" charset="0"/>
              </a:rPr>
              <a:t>El precio induce a una comparación entre productos y marcas competidoras</a:t>
            </a:r>
            <a:r>
              <a:rPr lang="es-CL" dirty="0">
                <a:latin typeface="Century Gothic" pitchFamily="34" charset="0"/>
              </a:rPr>
              <a:t>. Otorga alta </a:t>
            </a:r>
            <a:r>
              <a:rPr lang="es-CL" b="1" i="1" dirty="0">
                <a:latin typeface="Century Gothic" pitchFamily="34" charset="0"/>
              </a:rPr>
              <a:t>visibilidad</a:t>
            </a:r>
            <a:r>
              <a:rPr lang="es-CL" dirty="0">
                <a:latin typeface="Century Gothic" pitchFamily="34" charset="0"/>
              </a:rPr>
              <a:t> como elemento constitutivo del producto y genera mayor o menor fidelidad de los mismos.</a:t>
            </a:r>
            <a:endParaRPr lang="es-ES_tradnl" dirty="0">
              <a:latin typeface="Century Gothic" pitchFamily="34" charset="0"/>
            </a:endParaRPr>
          </a:p>
        </p:txBody>
      </p:sp>
      <p:sp>
        <p:nvSpPr>
          <p:cNvPr id="11" name="Rectangle 2"/>
          <p:cNvSpPr txBox="1">
            <a:spLocks noChangeArrowheads="1"/>
          </p:cNvSpPr>
          <p:nvPr/>
        </p:nvSpPr>
        <p:spPr>
          <a:xfrm>
            <a:off x="5321188" y="404664"/>
            <a:ext cx="5809494" cy="581818"/>
          </a:xfrm>
          <a:prstGeom prst="rect">
            <a:avLst/>
          </a:prstGeom>
        </p:spPr>
        <p:txBody>
          <a:bodyPr/>
          <a:lstStyle/>
          <a:p>
            <a:pPr algn="ctr">
              <a:defRPr/>
            </a:pPr>
            <a:r>
              <a:rPr lang="es-ES_tradnl" sz="2800" b="1" dirty="0">
                <a:latin typeface="Century Gothic" pitchFamily="34" charset="0"/>
                <a:ea typeface="+mj-ea"/>
                <a:cs typeface="+mj-cs"/>
              </a:rPr>
              <a:t>El Precio y el Marketing:</a:t>
            </a:r>
            <a:endParaRPr lang="en-US" sz="2400" b="1" dirty="0">
              <a:latin typeface="Century Gothic" pitchFamily="34" charset="0"/>
              <a:ea typeface="+mj-ea"/>
              <a:cs typeface="+mj-cs"/>
            </a:endParaRPr>
          </a:p>
        </p:txBody>
      </p:sp>
      <p:pic>
        <p:nvPicPr>
          <p:cNvPr id="2" name="Imagen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131155" y="3319787"/>
            <a:ext cx="4064557" cy="2294508"/>
          </a:xfrm>
          <a:prstGeom prst="rect">
            <a:avLst/>
          </a:prstGeom>
        </p:spPr>
      </p:pic>
    </p:spTree>
    <p:extLst>
      <p:ext uri="{BB962C8B-B14F-4D97-AF65-F5344CB8AC3E}">
        <p14:creationId xmlns:p14="http://schemas.microsoft.com/office/powerpoint/2010/main" val="26271035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3255"/>
                                        </p:tgtEl>
                                        <p:attrNameLst>
                                          <p:attrName>style.visibility</p:attrName>
                                        </p:attrNameLst>
                                      </p:cBhvr>
                                      <p:to>
                                        <p:strVal val="visible"/>
                                      </p:to>
                                    </p:set>
                                    <p:anim calcmode="lin" valueType="num">
                                      <p:cBhvr additive="base">
                                        <p:cTn id="7" dur="500" fill="hold"/>
                                        <p:tgtEl>
                                          <p:spTgt spid="53255"/>
                                        </p:tgtEl>
                                        <p:attrNameLst>
                                          <p:attrName>ppt_x</p:attrName>
                                        </p:attrNameLst>
                                      </p:cBhvr>
                                      <p:tavLst>
                                        <p:tav tm="0">
                                          <p:val>
                                            <p:strVal val="0-#ppt_w/2"/>
                                          </p:val>
                                        </p:tav>
                                        <p:tav tm="100000">
                                          <p:val>
                                            <p:strVal val="#ppt_x"/>
                                          </p:val>
                                        </p:tav>
                                      </p:tavLst>
                                    </p:anim>
                                    <p:anim calcmode="lin" valueType="num">
                                      <p:cBhvr additive="base">
                                        <p:cTn id="8" dur="500" fill="hold"/>
                                        <p:tgtEl>
                                          <p:spTgt spid="5325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2" fill="hold" grpId="0" nodeType="afterEffect">
                                  <p:stCondLst>
                                    <p:cond delay="1000"/>
                                  </p:stCondLst>
                                  <p:childTnLst>
                                    <p:set>
                                      <p:cBhvr>
                                        <p:cTn id="11" dur="1" fill="hold">
                                          <p:stCondLst>
                                            <p:cond delay="0"/>
                                          </p:stCondLst>
                                        </p:cTn>
                                        <p:tgtEl>
                                          <p:spTgt spid="53253"/>
                                        </p:tgtEl>
                                        <p:attrNameLst>
                                          <p:attrName>style.visibility</p:attrName>
                                        </p:attrNameLst>
                                      </p:cBhvr>
                                      <p:to>
                                        <p:strVal val="visible"/>
                                      </p:to>
                                    </p:set>
                                    <p:anim calcmode="lin" valueType="num">
                                      <p:cBhvr additive="base">
                                        <p:cTn id="12" dur="500" fill="hold"/>
                                        <p:tgtEl>
                                          <p:spTgt spid="53253"/>
                                        </p:tgtEl>
                                        <p:attrNameLst>
                                          <p:attrName>ppt_x</p:attrName>
                                        </p:attrNameLst>
                                      </p:cBhvr>
                                      <p:tavLst>
                                        <p:tav tm="0">
                                          <p:val>
                                            <p:strVal val="1+#ppt_w/2"/>
                                          </p:val>
                                        </p:tav>
                                        <p:tav tm="100000">
                                          <p:val>
                                            <p:strVal val="#ppt_x"/>
                                          </p:val>
                                        </p:tav>
                                      </p:tavLst>
                                    </p:anim>
                                    <p:anim calcmode="lin" valueType="num">
                                      <p:cBhvr additive="base">
                                        <p:cTn id="13" dur="500" fill="hold"/>
                                        <p:tgtEl>
                                          <p:spTgt spid="53253"/>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 presetClass="entr" presetSubtype="8" fill="hold" grpId="0" nodeType="afterEffect">
                                  <p:stCondLst>
                                    <p:cond delay="1000"/>
                                  </p:stCondLst>
                                  <p:childTnLst>
                                    <p:set>
                                      <p:cBhvr>
                                        <p:cTn id="16" dur="1" fill="hold">
                                          <p:stCondLst>
                                            <p:cond delay="0"/>
                                          </p:stCondLst>
                                        </p:cTn>
                                        <p:tgtEl>
                                          <p:spTgt spid="53254"/>
                                        </p:tgtEl>
                                        <p:attrNameLst>
                                          <p:attrName>style.visibility</p:attrName>
                                        </p:attrNameLst>
                                      </p:cBhvr>
                                      <p:to>
                                        <p:strVal val="visible"/>
                                      </p:to>
                                    </p:set>
                                    <p:anim calcmode="lin" valueType="num">
                                      <p:cBhvr additive="base">
                                        <p:cTn id="17" dur="500" fill="hold"/>
                                        <p:tgtEl>
                                          <p:spTgt spid="53254"/>
                                        </p:tgtEl>
                                        <p:attrNameLst>
                                          <p:attrName>ppt_x</p:attrName>
                                        </p:attrNameLst>
                                      </p:cBhvr>
                                      <p:tavLst>
                                        <p:tav tm="0">
                                          <p:val>
                                            <p:strVal val="0-#ppt_w/2"/>
                                          </p:val>
                                        </p:tav>
                                        <p:tav tm="100000">
                                          <p:val>
                                            <p:strVal val="#ppt_x"/>
                                          </p:val>
                                        </p:tav>
                                      </p:tavLst>
                                    </p:anim>
                                    <p:anim calcmode="lin" valueType="num">
                                      <p:cBhvr additive="base">
                                        <p:cTn id="18" dur="500" fill="hold"/>
                                        <p:tgtEl>
                                          <p:spTgt spid="53254"/>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2" fill="hold" grpId="0" nodeType="clickEffect" nodePh="1">
                                  <p:stCondLst>
                                    <p:cond delay="0"/>
                                  </p:stCondLst>
                                  <p:endCondLst>
                                    <p:cond evt="begin" delay="0">
                                      <p:tn val="21"/>
                                    </p:cond>
                                  </p:endCondLst>
                                  <p:childTnLst>
                                    <p:set>
                                      <p:cBhvr>
                                        <p:cTn id="22" dur="1" fill="hold">
                                          <p:stCondLst>
                                            <p:cond delay="0"/>
                                          </p:stCondLst>
                                        </p:cTn>
                                        <p:tgtEl>
                                          <p:spTgt spid="53252"/>
                                        </p:tgtEl>
                                        <p:attrNameLst>
                                          <p:attrName>style.visibility</p:attrName>
                                        </p:attrNameLst>
                                      </p:cBhvr>
                                      <p:to>
                                        <p:strVal val="visible"/>
                                      </p:to>
                                    </p:set>
                                    <p:anim calcmode="lin" valueType="num">
                                      <p:cBhvr>
                                        <p:cTn id="23" dur="500" fill="hold"/>
                                        <p:tgtEl>
                                          <p:spTgt spid="53252"/>
                                        </p:tgtEl>
                                        <p:attrNameLst>
                                          <p:attrName>ppt_w</p:attrName>
                                        </p:attrNameLst>
                                      </p:cBhvr>
                                      <p:tavLst>
                                        <p:tav tm="0">
                                          <p:val>
                                            <p:strVal val="4*#ppt_w"/>
                                          </p:val>
                                        </p:tav>
                                        <p:tav tm="100000">
                                          <p:val>
                                            <p:strVal val="#ppt_w"/>
                                          </p:val>
                                        </p:tav>
                                      </p:tavLst>
                                    </p:anim>
                                    <p:anim calcmode="lin" valueType="num">
                                      <p:cBhvr>
                                        <p:cTn id="24" dur="500" fill="hold"/>
                                        <p:tgtEl>
                                          <p:spTgt spid="53252"/>
                                        </p:tgtEl>
                                        <p:attrNameLst>
                                          <p:attrName>ppt_h</p:attrName>
                                        </p:attrNameLst>
                                      </p:cBhvr>
                                      <p:tavLst>
                                        <p:tav tm="0">
                                          <p:val>
                                            <p:strVal val="4*#ppt_h"/>
                                          </p:val>
                                        </p:tav>
                                        <p:tav tm="100000">
                                          <p:val>
                                            <p:strVal val="#ppt_h"/>
                                          </p:val>
                                        </p:tav>
                                      </p:tavLst>
                                    </p:anim>
                                  </p:childTnLst>
                                </p:cTn>
                              </p:par>
                            </p:childTnLst>
                          </p:cTn>
                        </p:par>
                        <p:par>
                          <p:cTn id="25" fill="hold" nodeType="afterGroup">
                            <p:stCondLst>
                              <p:cond delay="500"/>
                            </p:stCondLst>
                            <p:childTnLst>
                              <p:par>
                                <p:cTn id="26" presetID="2" presetClass="entr" presetSubtype="2" fill="hold" grpId="0" nodeType="afterEffect">
                                  <p:stCondLst>
                                    <p:cond delay="1000"/>
                                  </p:stCondLst>
                                  <p:childTnLst>
                                    <p:set>
                                      <p:cBhvr>
                                        <p:cTn id="27" dur="1" fill="hold">
                                          <p:stCondLst>
                                            <p:cond delay="0"/>
                                          </p:stCondLst>
                                        </p:cTn>
                                        <p:tgtEl>
                                          <p:spTgt spid="53256"/>
                                        </p:tgtEl>
                                        <p:attrNameLst>
                                          <p:attrName>style.visibility</p:attrName>
                                        </p:attrNameLst>
                                      </p:cBhvr>
                                      <p:to>
                                        <p:strVal val="visible"/>
                                      </p:to>
                                    </p:set>
                                    <p:anim calcmode="lin" valueType="num">
                                      <p:cBhvr additive="base">
                                        <p:cTn id="28" dur="500" fill="hold"/>
                                        <p:tgtEl>
                                          <p:spTgt spid="53256"/>
                                        </p:tgtEl>
                                        <p:attrNameLst>
                                          <p:attrName>ppt_x</p:attrName>
                                        </p:attrNameLst>
                                      </p:cBhvr>
                                      <p:tavLst>
                                        <p:tav tm="0">
                                          <p:val>
                                            <p:strVal val="1+#ppt_w/2"/>
                                          </p:val>
                                        </p:tav>
                                        <p:tav tm="100000">
                                          <p:val>
                                            <p:strVal val="#ppt_x"/>
                                          </p:val>
                                        </p:tav>
                                      </p:tavLst>
                                    </p:anim>
                                    <p:anim calcmode="lin" valueType="num">
                                      <p:cBhvr additive="base">
                                        <p:cTn id="29" dur="500" fill="hold"/>
                                        <p:tgtEl>
                                          <p:spTgt spid="532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autoUpdateAnimBg="0"/>
      <p:bldP spid="53253" grpId="0" autoUpdateAnimBg="0"/>
      <p:bldP spid="53254" grpId="0" autoUpdateAnimBg="0"/>
      <p:bldP spid="53255" grpId="0" animBg="1" autoUpdateAnimBg="0"/>
      <p:bldP spid="53256" grpId="0" autoUpdateAnimBg="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13242</TotalTime>
  <Words>3161</Words>
  <Application>Microsoft Office PowerPoint</Application>
  <PresentationFormat>Personalizado</PresentationFormat>
  <Paragraphs>279</Paragraphs>
  <Slides>58</Slides>
  <Notes>4</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58</vt:i4>
      </vt:variant>
    </vt:vector>
  </HeadingPairs>
  <TitlesOfParts>
    <vt:vector size="66" baseType="lpstr">
      <vt:lpstr>Arial</vt:lpstr>
      <vt:lpstr>Arial Rounded MT Bold</vt:lpstr>
      <vt:lpstr>Calibri</vt:lpstr>
      <vt:lpstr>Calibri Light</vt:lpstr>
      <vt:lpstr>Century Gothic</vt:lpstr>
      <vt:lpstr>Times New Roman</vt:lpstr>
      <vt:lpstr>Wingdings</vt:lpstr>
      <vt:lpstr>Tema de Office</vt:lpstr>
      <vt:lpstr>Presentación de PowerPoint</vt:lpstr>
      <vt:lpstr>Qué es el precio </vt:lpstr>
      <vt:lpstr>Estrategia de precio</vt:lpstr>
      <vt:lpstr>Objetivos de la asignación de precios </vt:lpstr>
      <vt:lpstr>Importancia del precio </vt:lpstr>
      <vt:lpstr>Factores de precios </vt:lpstr>
      <vt:lpstr>Presentación de PowerPoint</vt:lpstr>
      <vt:lpstr>Factores para determinar precios</vt:lpstr>
      <vt:lpstr>Presentación de PowerPoint</vt:lpstr>
      <vt:lpstr>Elasticidad precio de la demanda </vt:lpstr>
      <vt:lpstr>Tipos de mercados </vt:lpstr>
      <vt:lpstr>Presentación de PowerPoint</vt:lpstr>
      <vt:lpstr>Presentación de PowerPoint</vt:lpstr>
      <vt:lpstr>Elementos que inciden en el precio</vt:lpstr>
      <vt:lpstr>Determinación de precios </vt:lpstr>
      <vt:lpstr>Factores para determinar precios</vt:lpstr>
      <vt:lpstr>Precios por descremado </vt:lpstr>
      <vt:lpstr> FIJACIÓN DE PRECIOS PARA PENETRAR EN EL MERCADO </vt:lpstr>
      <vt:lpstr>FIJACIÓN DE PRECIOS PARA LÍNEA DE PRODUCTOS </vt:lpstr>
      <vt:lpstr>FIJACIÓN DE PRECIOS PARA PRODUCTO OPCIONAL </vt:lpstr>
      <vt:lpstr>FIJACIÓN DE PRECIOS PARA PRODUCTO CAUTIVO </vt:lpstr>
      <vt:lpstr>Precios cautivos </vt:lpstr>
      <vt:lpstr>FIJACIÓN DE PRECIOS PARA PAQUETE DE PRODUCTOS o COMBOS </vt:lpstr>
      <vt:lpstr> FIJACIÓN DE PRECIOS DE DESCUENTO Y COMPENSACIÓN </vt:lpstr>
      <vt:lpstr>FIJACIÓN DE PRECIOS SEGMENTADA </vt:lpstr>
      <vt:lpstr> FIJACIÓN DE PRECIOS PSICOLÓGICA </vt:lpstr>
      <vt:lpstr>FIJACIÓN DE PRECIOS PROMOCIONAL </vt:lpstr>
      <vt:lpstr>FIJACIÓN DE PRECIOS GEOGRÁFICA </vt:lpstr>
      <vt:lpstr> FIJACIÓN DE PRECIOS DINÁMICA</vt:lpstr>
      <vt:lpstr>FIJACIÓN DE PRECIOS INTERNACIONAL </vt:lpstr>
      <vt:lpstr>Presentación de PowerPoint</vt:lpstr>
      <vt:lpstr>Los Canales de Distribución </vt:lpstr>
      <vt:lpstr>Presentación de PowerPoint</vt:lpstr>
      <vt:lpstr>Concepto de Canales de Distribución </vt:lpstr>
      <vt:lpstr>Tipos de Canales</vt:lpstr>
      <vt:lpstr>Cadena de distribución </vt:lpstr>
      <vt:lpstr>Claves en las políticas de distribución </vt:lpstr>
      <vt:lpstr>Productos de consumo masivo</vt:lpstr>
      <vt:lpstr>Tipos de canales </vt:lpstr>
      <vt:lpstr>Tipos de Canales / Mayoristas  </vt:lpstr>
      <vt:lpstr>Presentación de PowerPoint</vt:lpstr>
      <vt:lpstr>Tipos de canales / de valor agregado </vt:lpstr>
      <vt:lpstr>Tipos de canales / Consultores </vt:lpstr>
      <vt:lpstr>Tipos de canales /agentes</vt:lpstr>
      <vt:lpstr>Tipos de canales / Dealer/ Comerciante  </vt:lpstr>
      <vt:lpstr>Tipos de canales / Retail </vt:lpstr>
      <vt:lpstr>Tipos de canales / Retail </vt:lpstr>
      <vt:lpstr>Tipos de canales / Internet / e-commerce </vt:lpstr>
      <vt:lpstr>Tipos de canales / Ventas por catálogo </vt:lpstr>
      <vt:lpstr>Trade Marketing </vt:lpstr>
      <vt:lpstr>Actividades del Trade Marketing </vt:lpstr>
      <vt:lpstr>Actividades del Trade Marketing </vt:lpstr>
      <vt:lpstr>Actividades del Trade Marketing </vt:lpstr>
      <vt:lpstr>Category Management </vt:lpstr>
      <vt:lpstr>Category Management </vt:lpstr>
      <vt:lpstr>Presentación de PowerPoint</vt:lpstr>
      <vt:lpstr>Naturaleza e importancia de los canales de marketing  </vt:lpstr>
      <vt:lpstr>La Estrategia de Comunicación </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pc</dc:creator>
  <cp:keywords/>
  <dc:description/>
  <cp:lastModifiedBy>LOGISTICA</cp:lastModifiedBy>
  <cp:revision>154</cp:revision>
  <cp:lastPrinted>2016-09-21T22:15:47Z</cp:lastPrinted>
  <dcterms:created xsi:type="dcterms:W3CDTF">2015-03-19T23:40:38Z</dcterms:created>
  <dcterms:modified xsi:type="dcterms:W3CDTF">2019-09-12T22:55:55Z</dcterms:modified>
  <cp:category/>
</cp:coreProperties>
</file>