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7" r:id="rId5"/>
  </p:sldMasterIdLst>
  <p:notesMasterIdLst>
    <p:notesMasterId r:id="rId47"/>
  </p:notesMasterIdLst>
  <p:sldIdLst>
    <p:sldId id="454" r:id="rId6"/>
    <p:sldId id="482" r:id="rId7"/>
    <p:sldId id="499" r:id="rId8"/>
    <p:sldId id="500" r:id="rId9"/>
    <p:sldId id="483" r:id="rId10"/>
    <p:sldId id="501" r:id="rId11"/>
    <p:sldId id="502" r:id="rId12"/>
    <p:sldId id="503" r:id="rId13"/>
    <p:sldId id="504" r:id="rId14"/>
    <p:sldId id="505" r:id="rId15"/>
    <p:sldId id="506" r:id="rId16"/>
    <p:sldId id="507" r:id="rId17"/>
    <p:sldId id="516" r:id="rId18"/>
    <p:sldId id="528" r:id="rId19"/>
    <p:sldId id="511" r:id="rId20"/>
    <p:sldId id="529" r:id="rId21"/>
    <p:sldId id="512" r:id="rId22"/>
    <p:sldId id="530" r:id="rId23"/>
    <p:sldId id="513" r:id="rId24"/>
    <p:sldId id="514" r:id="rId25"/>
    <p:sldId id="515" r:id="rId26"/>
    <p:sldId id="523" r:id="rId27"/>
    <p:sldId id="508" r:id="rId28"/>
    <p:sldId id="509" r:id="rId29"/>
    <p:sldId id="517" r:id="rId30"/>
    <p:sldId id="484" r:id="rId31"/>
    <p:sldId id="485" r:id="rId32"/>
    <p:sldId id="275" r:id="rId33"/>
    <p:sldId id="288" r:id="rId34"/>
    <p:sldId id="527" r:id="rId35"/>
    <p:sldId id="519" r:id="rId36"/>
    <p:sldId id="520" r:id="rId37"/>
    <p:sldId id="521" r:id="rId38"/>
    <p:sldId id="524" r:id="rId39"/>
    <p:sldId id="522" r:id="rId40"/>
    <p:sldId id="525" r:id="rId41"/>
    <p:sldId id="526" r:id="rId42"/>
    <p:sldId id="289" r:id="rId43"/>
    <p:sldId id="290" r:id="rId44"/>
    <p:sldId id="292" r:id="rId45"/>
    <p:sldId id="293" r:id="rId46"/>
  </p:sldIdLst>
  <p:sldSz cx="12190413"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2060"/>
    <a:srgbClr val="FF99FF"/>
    <a:srgbClr val="CC00CC"/>
    <a:srgbClr val="0000FF"/>
    <a:srgbClr val="00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05C06-B103-C8F1-26BB-8C3E5EEA309B}" v="1" dt="2022-07-19T01:16:37.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92538"/>
  </p:normalViewPr>
  <p:slideViewPr>
    <p:cSldViewPr>
      <p:cViewPr varScale="1">
        <p:scale>
          <a:sx n="103" d="100"/>
          <a:sy n="103" d="100"/>
        </p:scale>
        <p:origin x="744" y="1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28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2C7E78-3736-B448-ABBF-FD2E3F82E04F}" type="doc">
      <dgm:prSet loTypeId="urn:microsoft.com/office/officeart/2005/8/layout/matrix3" loCatId="matrix" qsTypeId="urn:microsoft.com/office/officeart/2005/8/quickstyle/3D1" qsCatId="3D" csTypeId="urn:microsoft.com/office/officeart/2005/8/colors/colorful4" csCatId="colorful"/>
      <dgm:spPr/>
      <dgm:t>
        <a:bodyPr/>
        <a:lstStyle/>
        <a:p>
          <a:endParaRPr lang="es-ES_tradnl"/>
        </a:p>
      </dgm:t>
    </dgm:pt>
    <dgm:pt modelId="{F0997D40-E197-974E-82CD-3B9D9ACD4AFB}">
      <dgm:prSet/>
      <dgm:spPr/>
      <dgm:t>
        <a:bodyPr/>
        <a:lstStyle/>
        <a:p>
          <a:pPr rtl="0"/>
          <a:r>
            <a:rPr lang="es-ES_tradnl"/>
            <a:t>Segmentación Geográfica </a:t>
          </a:r>
        </a:p>
      </dgm:t>
    </dgm:pt>
    <dgm:pt modelId="{731C1B8C-66B3-2441-93D0-6B7E422E385B}" type="parTrans" cxnId="{C6383196-3283-FE41-A9D3-7FAF969D8C3D}">
      <dgm:prSet/>
      <dgm:spPr/>
      <dgm:t>
        <a:bodyPr/>
        <a:lstStyle/>
        <a:p>
          <a:endParaRPr lang="es-ES_tradnl"/>
        </a:p>
      </dgm:t>
    </dgm:pt>
    <dgm:pt modelId="{ECEE8570-AE3C-9B4E-B4AF-FD3A0F6698A1}" type="sibTrans" cxnId="{C6383196-3283-FE41-A9D3-7FAF969D8C3D}">
      <dgm:prSet/>
      <dgm:spPr/>
      <dgm:t>
        <a:bodyPr/>
        <a:lstStyle/>
        <a:p>
          <a:endParaRPr lang="es-ES_tradnl"/>
        </a:p>
      </dgm:t>
    </dgm:pt>
    <dgm:pt modelId="{0589074C-4E59-ED4E-A8E9-A4F34B671455}">
      <dgm:prSet/>
      <dgm:spPr/>
      <dgm:t>
        <a:bodyPr/>
        <a:lstStyle/>
        <a:p>
          <a:pPr rtl="0"/>
          <a:r>
            <a:rPr lang="es-ES_tradnl"/>
            <a:t>Segmentación Psicográfica </a:t>
          </a:r>
        </a:p>
      </dgm:t>
    </dgm:pt>
    <dgm:pt modelId="{BDB52953-E8CC-8D40-BFE0-E679117243F8}" type="parTrans" cxnId="{036CB050-6A5F-4741-95B8-110314A76D2E}">
      <dgm:prSet/>
      <dgm:spPr/>
      <dgm:t>
        <a:bodyPr/>
        <a:lstStyle/>
        <a:p>
          <a:endParaRPr lang="es-ES_tradnl"/>
        </a:p>
      </dgm:t>
    </dgm:pt>
    <dgm:pt modelId="{F237FA56-0328-574F-ABD1-F0BFC411256E}" type="sibTrans" cxnId="{036CB050-6A5F-4741-95B8-110314A76D2E}">
      <dgm:prSet/>
      <dgm:spPr/>
      <dgm:t>
        <a:bodyPr/>
        <a:lstStyle/>
        <a:p>
          <a:endParaRPr lang="es-ES_tradnl"/>
        </a:p>
      </dgm:t>
    </dgm:pt>
    <dgm:pt modelId="{A8E26D81-C422-9A46-833E-2CF0581CE23E}">
      <dgm:prSet/>
      <dgm:spPr/>
      <dgm:t>
        <a:bodyPr/>
        <a:lstStyle/>
        <a:p>
          <a:pPr rtl="0"/>
          <a:r>
            <a:rPr lang="es-ES_tradnl"/>
            <a:t>Segmentación Demográfica </a:t>
          </a:r>
        </a:p>
      </dgm:t>
    </dgm:pt>
    <dgm:pt modelId="{63FEECD9-DA3D-8F45-AD3D-EC1BBFFDE126}" type="parTrans" cxnId="{566ED5F3-8A68-014E-9D30-83904E0DE2A7}">
      <dgm:prSet/>
      <dgm:spPr/>
      <dgm:t>
        <a:bodyPr/>
        <a:lstStyle/>
        <a:p>
          <a:endParaRPr lang="es-ES_tradnl"/>
        </a:p>
      </dgm:t>
    </dgm:pt>
    <dgm:pt modelId="{1702D9B4-721D-8D4F-9593-C62984982D84}" type="sibTrans" cxnId="{566ED5F3-8A68-014E-9D30-83904E0DE2A7}">
      <dgm:prSet/>
      <dgm:spPr/>
      <dgm:t>
        <a:bodyPr/>
        <a:lstStyle/>
        <a:p>
          <a:endParaRPr lang="es-ES_tradnl"/>
        </a:p>
      </dgm:t>
    </dgm:pt>
    <dgm:pt modelId="{1275C656-9592-7B40-9B8F-D45A07C39A77}">
      <dgm:prSet/>
      <dgm:spPr/>
      <dgm:t>
        <a:bodyPr/>
        <a:lstStyle/>
        <a:p>
          <a:pPr rtl="0"/>
          <a:r>
            <a:rPr lang="es-ES_tradnl"/>
            <a:t>Segmentación Conductual </a:t>
          </a:r>
        </a:p>
      </dgm:t>
    </dgm:pt>
    <dgm:pt modelId="{78A7BEBE-92D6-444D-ACC1-2E8E073DF7F5}" type="parTrans" cxnId="{5850305E-DC2A-2847-AB55-C799A4ABC4BB}">
      <dgm:prSet/>
      <dgm:spPr/>
      <dgm:t>
        <a:bodyPr/>
        <a:lstStyle/>
        <a:p>
          <a:endParaRPr lang="es-ES_tradnl"/>
        </a:p>
      </dgm:t>
    </dgm:pt>
    <dgm:pt modelId="{37499D4A-FC7C-7549-83A9-29D9ECCB9786}" type="sibTrans" cxnId="{5850305E-DC2A-2847-AB55-C799A4ABC4BB}">
      <dgm:prSet/>
      <dgm:spPr/>
      <dgm:t>
        <a:bodyPr/>
        <a:lstStyle/>
        <a:p>
          <a:endParaRPr lang="es-ES_tradnl"/>
        </a:p>
      </dgm:t>
    </dgm:pt>
    <dgm:pt modelId="{7EB85726-F996-1A41-A440-B39FADC4F8AC}" type="pres">
      <dgm:prSet presAssocID="{FB2C7E78-3736-B448-ABBF-FD2E3F82E04F}" presName="matrix" presStyleCnt="0">
        <dgm:presLayoutVars>
          <dgm:chMax val="1"/>
          <dgm:dir/>
          <dgm:resizeHandles val="exact"/>
        </dgm:presLayoutVars>
      </dgm:prSet>
      <dgm:spPr/>
    </dgm:pt>
    <dgm:pt modelId="{F0864E24-8DFA-374F-9343-7ADCB13739CD}" type="pres">
      <dgm:prSet presAssocID="{FB2C7E78-3736-B448-ABBF-FD2E3F82E04F}" presName="diamond" presStyleLbl="bgShp" presStyleIdx="0" presStyleCnt="1"/>
      <dgm:spPr/>
    </dgm:pt>
    <dgm:pt modelId="{E197150D-DA05-3844-87EE-A18DE16D2ECB}" type="pres">
      <dgm:prSet presAssocID="{FB2C7E78-3736-B448-ABBF-FD2E3F82E04F}" presName="quad1" presStyleLbl="node1" presStyleIdx="0" presStyleCnt="4">
        <dgm:presLayoutVars>
          <dgm:chMax val="0"/>
          <dgm:chPref val="0"/>
          <dgm:bulletEnabled val="1"/>
        </dgm:presLayoutVars>
      </dgm:prSet>
      <dgm:spPr/>
    </dgm:pt>
    <dgm:pt modelId="{9C9C10A1-13DC-9B40-BA62-35CD6B6B19C6}" type="pres">
      <dgm:prSet presAssocID="{FB2C7E78-3736-B448-ABBF-FD2E3F82E04F}" presName="quad2" presStyleLbl="node1" presStyleIdx="1" presStyleCnt="4">
        <dgm:presLayoutVars>
          <dgm:chMax val="0"/>
          <dgm:chPref val="0"/>
          <dgm:bulletEnabled val="1"/>
        </dgm:presLayoutVars>
      </dgm:prSet>
      <dgm:spPr/>
    </dgm:pt>
    <dgm:pt modelId="{8B2DAD0B-93FC-C54D-8687-CD5F7FB1B38C}" type="pres">
      <dgm:prSet presAssocID="{FB2C7E78-3736-B448-ABBF-FD2E3F82E04F}" presName="quad3" presStyleLbl="node1" presStyleIdx="2" presStyleCnt="4">
        <dgm:presLayoutVars>
          <dgm:chMax val="0"/>
          <dgm:chPref val="0"/>
          <dgm:bulletEnabled val="1"/>
        </dgm:presLayoutVars>
      </dgm:prSet>
      <dgm:spPr/>
    </dgm:pt>
    <dgm:pt modelId="{06F37725-EE90-6F4C-AB16-75DA4EE48003}" type="pres">
      <dgm:prSet presAssocID="{FB2C7E78-3736-B448-ABBF-FD2E3F82E04F}" presName="quad4" presStyleLbl="node1" presStyleIdx="3" presStyleCnt="4">
        <dgm:presLayoutVars>
          <dgm:chMax val="0"/>
          <dgm:chPref val="0"/>
          <dgm:bulletEnabled val="1"/>
        </dgm:presLayoutVars>
      </dgm:prSet>
      <dgm:spPr/>
    </dgm:pt>
  </dgm:ptLst>
  <dgm:cxnLst>
    <dgm:cxn modelId="{E49FF62D-253E-6E47-AC0F-1CE43513D237}" type="presOf" srcId="{F0997D40-E197-974E-82CD-3B9D9ACD4AFB}" destId="{E197150D-DA05-3844-87EE-A18DE16D2ECB}" srcOrd="0" destOrd="0" presId="urn:microsoft.com/office/officeart/2005/8/layout/matrix3"/>
    <dgm:cxn modelId="{7BBA5D3E-D4AE-B547-BF3D-700D8EE27125}" type="presOf" srcId="{0589074C-4E59-ED4E-A8E9-A4F34B671455}" destId="{9C9C10A1-13DC-9B40-BA62-35CD6B6B19C6}" srcOrd="0" destOrd="0" presId="urn:microsoft.com/office/officeart/2005/8/layout/matrix3"/>
    <dgm:cxn modelId="{33D22A44-AB32-514E-9CA0-6BAE9D9357B3}" type="presOf" srcId="{A8E26D81-C422-9A46-833E-2CF0581CE23E}" destId="{8B2DAD0B-93FC-C54D-8687-CD5F7FB1B38C}" srcOrd="0" destOrd="0" presId="urn:microsoft.com/office/officeart/2005/8/layout/matrix3"/>
    <dgm:cxn modelId="{AF5C3D4D-9397-8646-B5EC-B38B36240FC1}" type="presOf" srcId="{1275C656-9592-7B40-9B8F-D45A07C39A77}" destId="{06F37725-EE90-6F4C-AB16-75DA4EE48003}" srcOrd="0" destOrd="0" presId="urn:microsoft.com/office/officeart/2005/8/layout/matrix3"/>
    <dgm:cxn modelId="{D1A9814F-0C9A-3746-9636-CA05B6EC0782}" type="presOf" srcId="{FB2C7E78-3736-B448-ABBF-FD2E3F82E04F}" destId="{7EB85726-F996-1A41-A440-B39FADC4F8AC}" srcOrd="0" destOrd="0" presId="urn:microsoft.com/office/officeart/2005/8/layout/matrix3"/>
    <dgm:cxn modelId="{036CB050-6A5F-4741-95B8-110314A76D2E}" srcId="{FB2C7E78-3736-B448-ABBF-FD2E3F82E04F}" destId="{0589074C-4E59-ED4E-A8E9-A4F34B671455}" srcOrd="1" destOrd="0" parTransId="{BDB52953-E8CC-8D40-BFE0-E679117243F8}" sibTransId="{F237FA56-0328-574F-ABD1-F0BFC411256E}"/>
    <dgm:cxn modelId="{5850305E-DC2A-2847-AB55-C799A4ABC4BB}" srcId="{FB2C7E78-3736-B448-ABBF-FD2E3F82E04F}" destId="{1275C656-9592-7B40-9B8F-D45A07C39A77}" srcOrd="3" destOrd="0" parTransId="{78A7BEBE-92D6-444D-ACC1-2E8E073DF7F5}" sibTransId="{37499D4A-FC7C-7549-83A9-29D9ECCB9786}"/>
    <dgm:cxn modelId="{C6383196-3283-FE41-A9D3-7FAF969D8C3D}" srcId="{FB2C7E78-3736-B448-ABBF-FD2E3F82E04F}" destId="{F0997D40-E197-974E-82CD-3B9D9ACD4AFB}" srcOrd="0" destOrd="0" parTransId="{731C1B8C-66B3-2441-93D0-6B7E422E385B}" sibTransId="{ECEE8570-AE3C-9B4E-B4AF-FD3A0F6698A1}"/>
    <dgm:cxn modelId="{566ED5F3-8A68-014E-9D30-83904E0DE2A7}" srcId="{FB2C7E78-3736-B448-ABBF-FD2E3F82E04F}" destId="{A8E26D81-C422-9A46-833E-2CF0581CE23E}" srcOrd="2" destOrd="0" parTransId="{63FEECD9-DA3D-8F45-AD3D-EC1BBFFDE126}" sibTransId="{1702D9B4-721D-8D4F-9593-C62984982D84}"/>
    <dgm:cxn modelId="{7FE009B9-B738-1A48-BD00-FA43380CAD07}" type="presParOf" srcId="{7EB85726-F996-1A41-A440-B39FADC4F8AC}" destId="{F0864E24-8DFA-374F-9343-7ADCB13739CD}" srcOrd="0" destOrd="0" presId="urn:microsoft.com/office/officeart/2005/8/layout/matrix3"/>
    <dgm:cxn modelId="{6F50AE10-2D60-324F-84DA-352D9712E4FA}" type="presParOf" srcId="{7EB85726-F996-1A41-A440-B39FADC4F8AC}" destId="{E197150D-DA05-3844-87EE-A18DE16D2ECB}" srcOrd="1" destOrd="0" presId="urn:microsoft.com/office/officeart/2005/8/layout/matrix3"/>
    <dgm:cxn modelId="{A85DF179-426B-5F46-BE6D-D476854F67A0}" type="presParOf" srcId="{7EB85726-F996-1A41-A440-B39FADC4F8AC}" destId="{9C9C10A1-13DC-9B40-BA62-35CD6B6B19C6}" srcOrd="2" destOrd="0" presId="urn:microsoft.com/office/officeart/2005/8/layout/matrix3"/>
    <dgm:cxn modelId="{1B4FD3A8-2DC2-3747-A872-F687A073B4AD}" type="presParOf" srcId="{7EB85726-F996-1A41-A440-B39FADC4F8AC}" destId="{8B2DAD0B-93FC-C54D-8687-CD5F7FB1B38C}" srcOrd="3" destOrd="0" presId="urn:microsoft.com/office/officeart/2005/8/layout/matrix3"/>
    <dgm:cxn modelId="{BA908856-D687-BF44-BDDA-808884E81D5B}" type="presParOf" srcId="{7EB85726-F996-1A41-A440-B39FADC4F8AC}" destId="{06F37725-EE90-6F4C-AB16-75DA4EE4800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775B7D-820C-4DD3-9D65-FF9FD18533D2}" type="doc">
      <dgm:prSet loTypeId="urn:microsoft.com/office/officeart/2005/8/layout/default" loCatId="list" qsTypeId="urn:microsoft.com/office/officeart/2005/8/quickstyle/3d1" qsCatId="3D" csTypeId="urn:microsoft.com/office/officeart/2005/8/colors/colorful1" csCatId="colorful"/>
      <dgm:spPr/>
      <dgm:t>
        <a:bodyPr/>
        <a:lstStyle/>
        <a:p>
          <a:endParaRPr lang="es-ES"/>
        </a:p>
      </dgm:t>
    </dgm:pt>
    <dgm:pt modelId="{DE3B7166-DAFE-4A22-8B60-27694B2BC2C7}">
      <dgm:prSet/>
      <dgm:spPr/>
      <dgm:t>
        <a:bodyPr/>
        <a:lstStyle/>
        <a:p>
          <a:pPr rtl="0"/>
          <a:r>
            <a:rPr lang="es-CO"/>
            <a:t>Edad</a:t>
          </a:r>
        </a:p>
      </dgm:t>
    </dgm:pt>
    <dgm:pt modelId="{A7006EF6-D870-4F53-B6BE-1639FC4BE30F}" type="parTrans" cxnId="{2360713D-7223-4D55-A9F3-E54A8F77F4AB}">
      <dgm:prSet/>
      <dgm:spPr/>
      <dgm:t>
        <a:bodyPr/>
        <a:lstStyle/>
        <a:p>
          <a:endParaRPr lang="es-ES"/>
        </a:p>
      </dgm:t>
    </dgm:pt>
    <dgm:pt modelId="{5F5EEE82-6AA0-487B-8976-3DA2AFDF38BC}" type="sibTrans" cxnId="{2360713D-7223-4D55-A9F3-E54A8F77F4AB}">
      <dgm:prSet/>
      <dgm:spPr/>
      <dgm:t>
        <a:bodyPr/>
        <a:lstStyle/>
        <a:p>
          <a:endParaRPr lang="es-ES"/>
        </a:p>
      </dgm:t>
    </dgm:pt>
    <dgm:pt modelId="{D9F0BFEC-0D58-4E9D-AE3A-0B03A1991535}">
      <dgm:prSet/>
      <dgm:spPr/>
      <dgm:t>
        <a:bodyPr/>
        <a:lstStyle/>
        <a:p>
          <a:pPr rtl="0"/>
          <a:r>
            <a:rPr lang="es-CO"/>
            <a:t>Sexo</a:t>
          </a:r>
        </a:p>
      </dgm:t>
    </dgm:pt>
    <dgm:pt modelId="{B1039D12-CA1D-4D2F-A1BD-2936378A56D3}" type="parTrans" cxnId="{E7A9FA7C-927F-4EB6-9379-81B847BAB80F}">
      <dgm:prSet/>
      <dgm:spPr/>
      <dgm:t>
        <a:bodyPr/>
        <a:lstStyle/>
        <a:p>
          <a:endParaRPr lang="es-ES"/>
        </a:p>
      </dgm:t>
    </dgm:pt>
    <dgm:pt modelId="{FA3A964D-5CE6-41BA-B20A-965F3DB8B89E}" type="sibTrans" cxnId="{E7A9FA7C-927F-4EB6-9379-81B847BAB80F}">
      <dgm:prSet/>
      <dgm:spPr/>
      <dgm:t>
        <a:bodyPr/>
        <a:lstStyle/>
        <a:p>
          <a:endParaRPr lang="es-ES"/>
        </a:p>
      </dgm:t>
    </dgm:pt>
    <dgm:pt modelId="{54336998-64AD-4D52-AB33-0AC8135EF66A}">
      <dgm:prSet/>
      <dgm:spPr/>
      <dgm:t>
        <a:bodyPr/>
        <a:lstStyle/>
        <a:p>
          <a:pPr rtl="0"/>
          <a:r>
            <a:rPr lang="es-CO"/>
            <a:t>Tamaño de familia</a:t>
          </a:r>
        </a:p>
      </dgm:t>
    </dgm:pt>
    <dgm:pt modelId="{1F3306DD-5A10-4B74-B32C-400FF81DECA2}" type="parTrans" cxnId="{85E00813-58D5-42D5-A42C-B4B83162291F}">
      <dgm:prSet/>
      <dgm:spPr/>
      <dgm:t>
        <a:bodyPr/>
        <a:lstStyle/>
        <a:p>
          <a:endParaRPr lang="es-ES"/>
        </a:p>
      </dgm:t>
    </dgm:pt>
    <dgm:pt modelId="{D7E00EF0-D902-4599-AE6D-96113479C951}" type="sibTrans" cxnId="{85E00813-58D5-42D5-A42C-B4B83162291F}">
      <dgm:prSet/>
      <dgm:spPr/>
      <dgm:t>
        <a:bodyPr/>
        <a:lstStyle/>
        <a:p>
          <a:endParaRPr lang="es-ES"/>
        </a:p>
      </dgm:t>
    </dgm:pt>
    <dgm:pt modelId="{9D39EE13-4B8A-41E9-95F9-AD415B8A3241}">
      <dgm:prSet/>
      <dgm:spPr/>
      <dgm:t>
        <a:bodyPr/>
        <a:lstStyle/>
        <a:p>
          <a:pPr rtl="0"/>
          <a:r>
            <a:rPr lang="es-CO"/>
            <a:t>Tipos de familias</a:t>
          </a:r>
        </a:p>
      </dgm:t>
    </dgm:pt>
    <dgm:pt modelId="{233D5F88-4C7E-49CD-8AE3-2A594747D49D}" type="parTrans" cxnId="{6C6082DA-CBD6-4517-BFDE-BCF7E4C3CBAB}">
      <dgm:prSet/>
      <dgm:spPr/>
      <dgm:t>
        <a:bodyPr/>
        <a:lstStyle/>
        <a:p>
          <a:endParaRPr lang="es-ES"/>
        </a:p>
      </dgm:t>
    </dgm:pt>
    <dgm:pt modelId="{1F156B73-BF91-46F3-AA41-3B79DE57EEBB}" type="sibTrans" cxnId="{6C6082DA-CBD6-4517-BFDE-BCF7E4C3CBAB}">
      <dgm:prSet/>
      <dgm:spPr/>
      <dgm:t>
        <a:bodyPr/>
        <a:lstStyle/>
        <a:p>
          <a:endParaRPr lang="es-ES"/>
        </a:p>
      </dgm:t>
    </dgm:pt>
    <dgm:pt modelId="{320E4496-182B-42F8-ABA8-3F113EF1889D}">
      <dgm:prSet/>
      <dgm:spPr/>
      <dgm:t>
        <a:bodyPr/>
        <a:lstStyle/>
        <a:p>
          <a:pPr rtl="0"/>
          <a:r>
            <a:rPr lang="es-CO"/>
            <a:t>Ciclo de vida familiar</a:t>
          </a:r>
        </a:p>
      </dgm:t>
    </dgm:pt>
    <dgm:pt modelId="{4DF93842-66FC-43DA-9FBF-773B1AE34691}" type="parTrans" cxnId="{04821E9C-5BD1-43D6-8C8C-9F916A46CCEE}">
      <dgm:prSet/>
      <dgm:spPr/>
      <dgm:t>
        <a:bodyPr/>
        <a:lstStyle/>
        <a:p>
          <a:endParaRPr lang="es-ES"/>
        </a:p>
      </dgm:t>
    </dgm:pt>
    <dgm:pt modelId="{F18A90BE-1C4C-4387-8BF5-2DC8EDF28916}" type="sibTrans" cxnId="{04821E9C-5BD1-43D6-8C8C-9F916A46CCEE}">
      <dgm:prSet/>
      <dgm:spPr/>
      <dgm:t>
        <a:bodyPr/>
        <a:lstStyle/>
        <a:p>
          <a:endParaRPr lang="es-ES"/>
        </a:p>
      </dgm:t>
    </dgm:pt>
    <dgm:pt modelId="{DECB76D9-5ED8-4098-81DE-04BBBD3289E6}">
      <dgm:prSet/>
      <dgm:spPr/>
      <dgm:t>
        <a:bodyPr/>
        <a:lstStyle/>
        <a:p>
          <a:pPr rtl="0"/>
          <a:r>
            <a:rPr lang="es-CO"/>
            <a:t>Ingreso, ocupación</a:t>
          </a:r>
        </a:p>
      </dgm:t>
    </dgm:pt>
    <dgm:pt modelId="{CA81E986-3CB6-47DB-A1C5-CA7A28F6BE72}" type="parTrans" cxnId="{456346BF-A173-4C57-BFBE-7E5C6371598F}">
      <dgm:prSet/>
      <dgm:spPr/>
      <dgm:t>
        <a:bodyPr/>
        <a:lstStyle/>
        <a:p>
          <a:endParaRPr lang="es-ES"/>
        </a:p>
      </dgm:t>
    </dgm:pt>
    <dgm:pt modelId="{6C6EBAE0-99EF-40AF-AB54-C9C91DA7ADD8}" type="sibTrans" cxnId="{456346BF-A173-4C57-BFBE-7E5C6371598F}">
      <dgm:prSet/>
      <dgm:spPr/>
      <dgm:t>
        <a:bodyPr/>
        <a:lstStyle/>
        <a:p>
          <a:endParaRPr lang="es-ES"/>
        </a:p>
      </dgm:t>
    </dgm:pt>
    <dgm:pt modelId="{586E9303-A9A4-4B16-8CB9-4441BAC7276C}">
      <dgm:prSet/>
      <dgm:spPr/>
      <dgm:t>
        <a:bodyPr/>
        <a:lstStyle/>
        <a:p>
          <a:pPr rtl="0"/>
          <a:r>
            <a:rPr lang="es-CO" dirty="0"/>
            <a:t>Empleo</a:t>
          </a:r>
        </a:p>
      </dgm:t>
    </dgm:pt>
    <dgm:pt modelId="{29CEFADF-EF33-4DFD-B41E-98BDD63DF8FB}" type="parTrans" cxnId="{EE304FA0-12A5-4CDE-801E-ECF4F18F2282}">
      <dgm:prSet/>
      <dgm:spPr/>
      <dgm:t>
        <a:bodyPr/>
        <a:lstStyle/>
        <a:p>
          <a:endParaRPr lang="es-ES"/>
        </a:p>
      </dgm:t>
    </dgm:pt>
    <dgm:pt modelId="{30DFB589-4FA6-48D8-B019-0AD4C0B4A175}" type="sibTrans" cxnId="{EE304FA0-12A5-4CDE-801E-ECF4F18F2282}">
      <dgm:prSet/>
      <dgm:spPr/>
      <dgm:t>
        <a:bodyPr/>
        <a:lstStyle/>
        <a:p>
          <a:endParaRPr lang="es-ES"/>
        </a:p>
      </dgm:t>
    </dgm:pt>
    <dgm:pt modelId="{C89A400C-FE14-4BC0-A031-ABFCCD3CA4F4}">
      <dgm:prSet/>
      <dgm:spPr/>
      <dgm:t>
        <a:bodyPr/>
        <a:lstStyle/>
        <a:p>
          <a:pPr rtl="0"/>
          <a:r>
            <a:rPr lang="es-CO"/>
            <a:t>Rol en el hogar </a:t>
          </a:r>
        </a:p>
      </dgm:t>
    </dgm:pt>
    <dgm:pt modelId="{D3A9B1F5-D160-4E17-8EC9-F01CBFB1AD3B}" type="parTrans" cxnId="{3A83DD23-3F7B-46E5-8E12-F5FDD500EA63}">
      <dgm:prSet/>
      <dgm:spPr/>
      <dgm:t>
        <a:bodyPr/>
        <a:lstStyle/>
        <a:p>
          <a:endParaRPr lang="es-ES"/>
        </a:p>
      </dgm:t>
    </dgm:pt>
    <dgm:pt modelId="{56D70507-1C08-4AA2-84EB-EECE2D412508}" type="sibTrans" cxnId="{3A83DD23-3F7B-46E5-8E12-F5FDD500EA63}">
      <dgm:prSet/>
      <dgm:spPr/>
      <dgm:t>
        <a:bodyPr/>
        <a:lstStyle/>
        <a:p>
          <a:endParaRPr lang="es-ES"/>
        </a:p>
      </dgm:t>
    </dgm:pt>
    <dgm:pt modelId="{1560BA7B-9F33-49B3-85EB-85944C891EB8}">
      <dgm:prSet/>
      <dgm:spPr/>
      <dgm:t>
        <a:bodyPr/>
        <a:lstStyle/>
        <a:p>
          <a:pPr rtl="0"/>
          <a:r>
            <a:rPr lang="es-CO"/>
            <a:t>Educación</a:t>
          </a:r>
        </a:p>
      </dgm:t>
    </dgm:pt>
    <dgm:pt modelId="{A1A416EE-A486-48AA-8A20-E2FEAED58D76}" type="parTrans" cxnId="{B9E5E9F2-997D-44B4-B39E-B9185E57AE65}">
      <dgm:prSet/>
      <dgm:spPr/>
      <dgm:t>
        <a:bodyPr/>
        <a:lstStyle/>
        <a:p>
          <a:endParaRPr lang="es-ES"/>
        </a:p>
      </dgm:t>
    </dgm:pt>
    <dgm:pt modelId="{E1CDCF04-0DE6-49F3-8DC3-20C8EF4CA92D}" type="sibTrans" cxnId="{B9E5E9F2-997D-44B4-B39E-B9185E57AE65}">
      <dgm:prSet/>
      <dgm:spPr/>
      <dgm:t>
        <a:bodyPr/>
        <a:lstStyle/>
        <a:p>
          <a:endParaRPr lang="es-ES"/>
        </a:p>
      </dgm:t>
    </dgm:pt>
    <dgm:pt modelId="{18948B0C-B8F1-467C-8F66-B97A23A73053}">
      <dgm:prSet/>
      <dgm:spPr/>
      <dgm:t>
        <a:bodyPr/>
        <a:lstStyle/>
        <a:p>
          <a:pPr rtl="0"/>
          <a:r>
            <a:rPr lang="es-CO"/>
            <a:t>Religión</a:t>
          </a:r>
        </a:p>
      </dgm:t>
    </dgm:pt>
    <dgm:pt modelId="{136A4F9E-8FF6-4A07-95C6-BF69155E7B54}" type="parTrans" cxnId="{A4AD6190-1A18-400A-830A-C84565180469}">
      <dgm:prSet/>
      <dgm:spPr/>
      <dgm:t>
        <a:bodyPr/>
        <a:lstStyle/>
        <a:p>
          <a:endParaRPr lang="es-ES"/>
        </a:p>
      </dgm:t>
    </dgm:pt>
    <dgm:pt modelId="{03CD77F6-8C41-4778-BB86-7AED897638C0}" type="sibTrans" cxnId="{A4AD6190-1A18-400A-830A-C84565180469}">
      <dgm:prSet/>
      <dgm:spPr/>
      <dgm:t>
        <a:bodyPr/>
        <a:lstStyle/>
        <a:p>
          <a:endParaRPr lang="es-ES"/>
        </a:p>
      </dgm:t>
    </dgm:pt>
    <dgm:pt modelId="{33D45E1C-7FC3-4D81-9D1F-B50DB0AB627B}">
      <dgm:prSet/>
      <dgm:spPr/>
      <dgm:t>
        <a:bodyPr/>
        <a:lstStyle/>
        <a:p>
          <a:pPr rtl="0"/>
          <a:r>
            <a:rPr lang="es-CO"/>
            <a:t>Raza</a:t>
          </a:r>
        </a:p>
      </dgm:t>
    </dgm:pt>
    <dgm:pt modelId="{66916727-8DE1-42F2-BFD9-E31888F453C3}" type="parTrans" cxnId="{BFB31B1C-F22F-47C9-8C24-2C25276973C3}">
      <dgm:prSet/>
      <dgm:spPr/>
      <dgm:t>
        <a:bodyPr/>
        <a:lstStyle/>
        <a:p>
          <a:endParaRPr lang="es-ES"/>
        </a:p>
      </dgm:t>
    </dgm:pt>
    <dgm:pt modelId="{78CC6906-3B65-4A5F-9A1E-CEF2071EEA9E}" type="sibTrans" cxnId="{BFB31B1C-F22F-47C9-8C24-2C25276973C3}">
      <dgm:prSet/>
      <dgm:spPr/>
      <dgm:t>
        <a:bodyPr/>
        <a:lstStyle/>
        <a:p>
          <a:endParaRPr lang="es-ES"/>
        </a:p>
      </dgm:t>
    </dgm:pt>
    <dgm:pt modelId="{63F4506F-8C24-4FDD-BB78-C74A5C9A9651}">
      <dgm:prSet/>
      <dgm:spPr/>
      <dgm:t>
        <a:bodyPr/>
        <a:lstStyle/>
        <a:p>
          <a:pPr rtl="0"/>
          <a:r>
            <a:rPr lang="es-CO" dirty="0"/>
            <a:t>Nacionalidad</a:t>
          </a:r>
        </a:p>
      </dgm:t>
    </dgm:pt>
    <dgm:pt modelId="{6550986A-0A07-4225-B62E-4D7A01B1AACD}" type="parTrans" cxnId="{A7238E03-1AF6-48FC-9424-EFA87EDD2440}">
      <dgm:prSet/>
      <dgm:spPr/>
      <dgm:t>
        <a:bodyPr/>
        <a:lstStyle/>
        <a:p>
          <a:endParaRPr lang="es-ES"/>
        </a:p>
      </dgm:t>
    </dgm:pt>
    <dgm:pt modelId="{FEC3FCE6-14F2-4FB3-8E9F-0E308AA83448}" type="sibTrans" cxnId="{A7238E03-1AF6-48FC-9424-EFA87EDD2440}">
      <dgm:prSet/>
      <dgm:spPr/>
      <dgm:t>
        <a:bodyPr/>
        <a:lstStyle/>
        <a:p>
          <a:endParaRPr lang="es-ES"/>
        </a:p>
      </dgm:t>
    </dgm:pt>
    <dgm:pt modelId="{37D4E30C-E956-4EDC-BADB-2C8D6695C9BF}" type="pres">
      <dgm:prSet presAssocID="{5F775B7D-820C-4DD3-9D65-FF9FD18533D2}" presName="diagram" presStyleCnt="0">
        <dgm:presLayoutVars>
          <dgm:dir/>
          <dgm:resizeHandles val="exact"/>
        </dgm:presLayoutVars>
      </dgm:prSet>
      <dgm:spPr/>
    </dgm:pt>
    <dgm:pt modelId="{E523FC55-F34D-42FD-959C-69A44ABCCF20}" type="pres">
      <dgm:prSet presAssocID="{DE3B7166-DAFE-4A22-8B60-27694B2BC2C7}" presName="node" presStyleLbl="node1" presStyleIdx="0" presStyleCnt="12">
        <dgm:presLayoutVars>
          <dgm:bulletEnabled val="1"/>
        </dgm:presLayoutVars>
      </dgm:prSet>
      <dgm:spPr/>
    </dgm:pt>
    <dgm:pt modelId="{594B63E1-64BA-4ABD-8390-6A7070570FE6}" type="pres">
      <dgm:prSet presAssocID="{5F5EEE82-6AA0-487B-8976-3DA2AFDF38BC}" presName="sibTrans" presStyleCnt="0"/>
      <dgm:spPr/>
    </dgm:pt>
    <dgm:pt modelId="{7BFB9DA5-EDCA-41F3-93D6-6DDE7D5739D4}" type="pres">
      <dgm:prSet presAssocID="{D9F0BFEC-0D58-4E9D-AE3A-0B03A1991535}" presName="node" presStyleLbl="node1" presStyleIdx="1" presStyleCnt="12">
        <dgm:presLayoutVars>
          <dgm:bulletEnabled val="1"/>
        </dgm:presLayoutVars>
      </dgm:prSet>
      <dgm:spPr/>
    </dgm:pt>
    <dgm:pt modelId="{21ABCE5C-2778-407E-8E59-1629BB467F0E}" type="pres">
      <dgm:prSet presAssocID="{FA3A964D-5CE6-41BA-B20A-965F3DB8B89E}" presName="sibTrans" presStyleCnt="0"/>
      <dgm:spPr/>
    </dgm:pt>
    <dgm:pt modelId="{5D1EF07A-D26A-4DCD-9B23-6F82D049A9EB}" type="pres">
      <dgm:prSet presAssocID="{54336998-64AD-4D52-AB33-0AC8135EF66A}" presName="node" presStyleLbl="node1" presStyleIdx="2" presStyleCnt="12">
        <dgm:presLayoutVars>
          <dgm:bulletEnabled val="1"/>
        </dgm:presLayoutVars>
      </dgm:prSet>
      <dgm:spPr/>
    </dgm:pt>
    <dgm:pt modelId="{615475C3-33C8-4432-94B1-1291C4672118}" type="pres">
      <dgm:prSet presAssocID="{D7E00EF0-D902-4599-AE6D-96113479C951}" presName="sibTrans" presStyleCnt="0"/>
      <dgm:spPr/>
    </dgm:pt>
    <dgm:pt modelId="{36970C41-F4FC-4A8D-B256-A03EFD372D23}" type="pres">
      <dgm:prSet presAssocID="{9D39EE13-4B8A-41E9-95F9-AD415B8A3241}" presName="node" presStyleLbl="node1" presStyleIdx="3" presStyleCnt="12">
        <dgm:presLayoutVars>
          <dgm:bulletEnabled val="1"/>
        </dgm:presLayoutVars>
      </dgm:prSet>
      <dgm:spPr/>
    </dgm:pt>
    <dgm:pt modelId="{B2D85B22-761C-4403-9C86-DAC7E1EB1E84}" type="pres">
      <dgm:prSet presAssocID="{1F156B73-BF91-46F3-AA41-3B79DE57EEBB}" presName="sibTrans" presStyleCnt="0"/>
      <dgm:spPr/>
    </dgm:pt>
    <dgm:pt modelId="{5C02AAA7-1C28-4C53-95C7-06AF26FEFF6D}" type="pres">
      <dgm:prSet presAssocID="{320E4496-182B-42F8-ABA8-3F113EF1889D}" presName="node" presStyleLbl="node1" presStyleIdx="4" presStyleCnt="12">
        <dgm:presLayoutVars>
          <dgm:bulletEnabled val="1"/>
        </dgm:presLayoutVars>
      </dgm:prSet>
      <dgm:spPr/>
    </dgm:pt>
    <dgm:pt modelId="{29EA08B1-7FEF-4241-975B-D046B9A7A07B}" type="pres">
      <dgm:prSet presAssocID="{F18A90BE-1C4C-4387-8BF5-2DC8EDF28916}" presName="sibTrans" presStyleCnt="0"/>
      <dgm:spPr/>
    </dgm:pt>
    <dgm:pt modelId="{7505B91E-2775-4959-A6C1-9D856B1B1387}" type="pres">
      <dgm:prSet presAssocID="{DECB76D9-5ED8-4098-81DE-04BBBD3289E6}" presName="node" presStyleLbl="node1" presStyleIdx="5" presStyleCnt="12">
        <dgm:presLayoutVars>
          <dgm:bulletEnabled val="1"/>
        </dgm:presLayoutVars>
      </dgm:prSet>
      <dgm:spPr/>
    </dgm:pt>
    <dgm:pt modelId="{57E94AD9-7C78-4EB0-A0B2-F78901D9C85F}" type="pres">
      <dgm:prSet presAssocID="{6C6EBAE0-99EF-40AF-AB54-C9C91DA7ADD8}" presName="sibTrans" presStyleCnt="0"/>
      <dgm:spPr/>
    </dgm:pt>
    <dgm:pt modelId="{07DFC7B6-464A-4A34-B73A-C4656BBCAA16}" type="pres">
      <dgm:prSet presAssocID="{586E9303-A9A4-4B16-8CB9-4441BAC7276C}" presName="node" presStyleLbl="node1" presStyleIdx="6" presStyleCnt="12">
        <dgm:presLayoutVars>
          <dgm:bulletEnabled val="1"/>
        </dgm:presLayoutVars>
      </dgm:prSet>
      <dgm:spPr/>
    </dgm:pt>
    <dgm:pt modelId="{379FEC33-3538-44F1-AA71-52B42DF3D674}" type="pres">
      <dgm:prSet presAssocID="{30DFB589-4FA6-48D8-B019-0AD4C0B4A175}" presName="sibTrans" presStyleCnt="0"/>
      <dgm:spPr/>
    </dgm:pt>
    <dgm:pt modelId="{DA108D99-DC90-4850-9425-8A777DD780EE}" type="pres">
      <dgm:prSet presAssocID="{C89A400C-FE14-4BC0-A031-ABFCCD3CA4F4}" presName="node" presStyleLbl="node1" presStyleIdx="7" presStyleCnt="12">
        <dgm:presLayoutVars>
          <dgm:bulletEnabled val="1"/>
        </dgm:presLayoutVars>
      </dgm:prSet>
      <dgm:spPr/>
    </dgm:pt>
    <dgm:pt modelId="{C12DEFEF-D507-4D78-A324-A4B78605A996}" type="pres">
      <dgm:prSet presAssocID="{56D70507-1C08-4AA2-84EB-EECE2D412508}" presName="sibTrans" presStyleCnt="0"/>
      <dgm:spPr/>
    </dgm:pt>
    <dgm:pt modelId="{11E27FFA-4F54-47ED-9F80-8C8B9C955401}" type="pres">
      <dgm:prSet presAssocID="{1560BA7B-9F33-49B3-85EB-85944C891EB8}" presName="node" presStyleLbl="node1" presStyleIdx="8" presStyleCnt="12">
        <dgm:presLayoutVars>
          <dgm:bulletEnabled val="1"/>
        </dgm:presLayoutVars>
      </dgm:prSet>
      <dgm:spPr/>
    </dgm:pt>
    <dgm:pt modelId="{F31C9F21-F9EF-41CA-B6C6-AFD169FB00EE}" type="pres">
      <dgm:prSet presAssocID="{E1CDCF04-0DE6-49F3-8DC3-20C8EF4CA92D}" presName="sibTrans" presStyleCnt="0"/>
      <dgm:spPr/>
    </dgm:pt>
    <dgm:pt modelId="{08997C37-5F63-4EB1-8119-4312E4C229A7}" type="pres">
      <dgm:prSet presAssocID="{18948B0C-B8F1-467C-8F66-B97A23A73053}" presName="node" presStyleLbl="node1" presStyleIdx="9" presStyleCnt="12">
        <dgm:presLayoutVars>
          <dgm:bulletEnabled val="1"/>
        </dgm:presLayoutVars>
      </dgm:prSet>
      <dgm:spPr/>
    </dgm:pt>
    <dgm:pt modelId="{2F3229A9-CB26-46D6-9AF5-03D4A9CCCDEB}" type="pres">
      <dgm:prSet presAssocID="{03CD77F6-8C41-4778-BB86-7AED897638C0}" presName="sibTrans" presStyleCnt="0"/>
      <dgm:spPr/>
    </dgm:pt>
    <dgm:pt modelId="{DBADA6DC-E770-4FC5-B774-BB78DB9C0BEE}" type="pres">
      <dgm:prSet presAssocID="{33D45E1C-7FC3-4D81-9D1F-B50DB0AB627B}" presName="node" presStyleLbl="node1" presStyleIdx="10" presStyleCnt="12">
        <dgm:presLayoutVars>
          <dgm:bulletEnabled val="1"/>
        </dgm:presLayoutVars>
      </dgm:prSet>
      <dgm:spPr/>
    </dgm:pt>
    <dgm:pt modelId="{18E8E3B0-B2E6-45F9-B427-3C8839B286A6}" type="pres">
      <dgm:prSet presAssocID="{78CC6906-3B65-4A5F-9A1E-CEF2071EEA9E}" presName="sibTrans" presStyleCnt="0"/>
      <dgm:spPr/>
    </dgm:pt>
    <dgm:pt modelId="{858A0B82-75F4-45EA-B550-3A9F3C161AA1}" type="pres">
      <dgm:prSet presAssocID="{63F4506F-8C24-4FDD-BB78-C74A5C9A9651}" presName="node" presStyleLbl="node1" presStyleIdx="11" presStyleCnt="12">
        <dgm:presLayoutVars>
          <dgm:bulletEnabled val="1"/>
        </dgm:presLayoutVars>
      </dgm:prSet>
      <dgm:spPr/>
    </dgm:pt>
  </dgm:ptLst>
  <dgm:cxnLst>
    <dgm:cxn modelId="{A7238E03-1AF6-48FC-9424-EFA87EDD2440}" srcId="{5F775B7D-820C-4DD3-9D65-FF9FD18533D2}" destId="{63F4506F-8C24-4FDD-BB78-C74A5C9A9651}" srcOrd="11" destOrd="0" parTransId="{6550986A-0A07-4225-B62E-4D7A01B1AACD}" sibTransId="{FEC3FCE6-14F2-4FB3-8E9F-0E308AA83448}"/>
    <dgm:cxn modelId="{6F66A30B-CAE9-40B1-845E-6438D57FFC73}" type="presOf" srcId="{18948B0C-B8F1-467C-8F66-B97A23A73053}" destId="{08997C37-5F63-4EB1-8119-4312E4C229A7}" srcOrd="0" destOrd="0" presId="urn:microsoft.com/office/officeart/2005/8/layout/default"/>
    <dgm:cxn modelId="{2BC32311-F3C5-42AC-A21F-F091EA0CE94C}" type="presOf" srcId="{63F4506F-8C24-4FDD-BB78-C74A5C9A9651}" destId="{858A0B82-75F4-45EA-B550-3A9F3C161AA1}" srcOrd="0" destOrd="0" presId="urn:microsoft.com/office/officeart/2005/8/layout/default"/>
    <dgm:cxn modelId="{34CA2912-4424-4F54-9704-EA03304DBCCA}" type="presOf" srcId="{DECB76D9-5ED8-4098-81DE-04BBBD3289E6}" destId="{7505B91E-2775-4959-A6C1-9D856B1B1387}" srcOrd="0" destOrd="0" presId="urn:microsoft.com/office/officeart/2005/8/layout/default"/>
    <dgm:cxn modelId="{04C6CC12-5FC3-40A6-ADCA-2C9BCFF217B6}" type="presOf" srcId="{D9F0BFEC-0D58-4E9D-AE3A-0B03A1991535}" destId="{7BFB9DA5-EDCA-41F3-93D6-6DDE7D5739D4}" srcOrd="0" destOrd="0" presId="urn:microsoft.com/office/officeart/2005/8/layout/default"/>
    <dgm:cxn modelId="{85E00813-58D5-42D5-A42C-B4B83162291F}" srcId="{5F775B7D-820C-4DD3-9D65-FF9FD18533D2}" destId="{54336998-64AD-4D52-AB33-0AC8135EF66A}" srcOrd="2" destOrd="0" parTransId="{1F3306DD-5A10-4B74-B32C-400FF81DECA2}" sibTransId="{D7E00EF0-D902-4599-AE6D-96113479C951}"/>
    <dgm:cxn modelId="{BFB31B1C-F22F-47C9-8C24-2C25276973C3}" srcId="{5F775B7D-820C-4DD3-9D65-FF9FD18533D2}" destId="{33D45E1C-7FC3-4D81-9D1F-B50DB0AB627B}" srcOrd="10" destOrd="0" parTransId="{66916727-8DE1-42F2-BFD9-E31888F453C3}" sibTransId="{78CC6906-3B65-4A5F-9A1E-CEF2071EEA9E}"/>
    <dgm:cxn modelId="{3A83DD23-3F7B-46E5-8E12-F5FDD500EA63}" srcId="{5F775B7D-820C-4DD3-9D65-FF9FD18533D2}" destId="{C89A400C-FE14-4BC0-A031-ABFCCD3CA4F4}" srcOrd="7" destOrd="0" parTransId="{D3A9B1F5-D160-4E17-8EC9-F01CBFB1AD3B}" sibTransId="{56D70507-1C08-4AA2-84EB-EECE2D412508}"/>
    <dgm:cxn modelId="{2360713D-7223-4D55-A9F3-E54A8F77F4AB}" srcId="{5F775B7D-820C-4DD3-9D65-FF9FD18533D2}" destId="{DE3B7166-DAFE-4A22-8B60-27694B2BC2C7}" srcOrd="0" destOrd="0" parTransId="{A7006EF6-D870-4F53-B6BE-1639FC4BE30F}" sibTransId="{5F5EEE82-6AA0-487B-8976-3DA2AFDF38BC}"/>
    <dgm:cxn modelId="{E4AC9957-6040-45BB-84F1-7ABEB8AEC3DB}" type="presOf" srcId="{1560BA7B-9F33-49B3-85EB-85944C891EB8}" destId="{11E27FFA-4F54-47ED-9F80-8C8B9C955401}" srcOrd="0" destOrd="0" presId="urn:microsoft.com/office/officeart/2005/8/layout/default"/>
    <dgm:cxn modelId="{6F753E5C-35F1-4606-BEF5-E28860800EAA}" type="presOf" srcId="{9D39EE13-4B8A-41E9-95F9-AD415B8A3241}" destId="{36970C41-F4FC-4A8D-B256-A03EFD372D23}" srcOrd="0" destOrd="0" presId="urn:microsoft.com/office/officeart/2005/8/layout/default"/>
    <dgm:cxn modelId="{0196916A-0735-445E-9A4D-A5FACF842952}" type="presOf" srcId="{5F775B7D-820C-4DD3-9D65-FF9FD18533D2}" destId="{37D4E30C-E956-4EDC-BADB-2C8D6695C9BF}" srcOrd="0" destOrd="0" presId="urn:microsoft.com/office/officeart/2005/8/layout/default"/>
    <dgm:cxn modelId="{C29D0D79-A30E-42A5-B8BB-B47A062C5145}" type="presOf" srcId="{C89A400C-FE14-4BC0-A031-ABFCCD3CA4F4}" destId="{DA108D99-DC90-4850-9425-8A777DD780EE}" srcOrd="0" destOrd="0" presId="urn:microsoft.com/office/officeart/2005/8/layout/default"/>
    <dgm:cxn modelId="{E7A9FA7C-927F-4EB6-9379-81B847BAB80F}" srcId="{5F775B7D-820C-4DD3-9D65-FF9FD18533D2}" destId="{D9F0BFEC-0D58-4E9D-AE3A-0B03A1991535}" srcOrd="1" destOrd="0" parTransId="{B1039D12-CA1D-4D2F-A1BD-2936378A56D3}" sibTransId="{FA3A964D-5CE6-41BA-B20A-965F3DB8B89E}"/>
    <dgm:cxn modelId="{85528C7D-A943-46CC-BA47-B7482B452FF7}" type="presOf" srcId="{586E9303-A9A4-4B16-8CB9-4441BAC7276C}" destId="{07DFC7B6-464A-4A34-B73A-C4656BBCAA16}" srcOrd="0" destOrd="0" presId="urn:microsoft.com/office/officeart/2005/8/layout/default"/>
    <dgm:cxn modelId="{0FB8D085-9206-4841-BDD6-CF84D21E96A6}" type="presOf" srcId="{33D45E1C-7FC3-4D81-9D1F-B50DB0AB627B}" destId="{DBADA6DC-E770-4FC5-B774-BB78DB9C0BEE}" srcOrd="0" destOrd="0" presId="urn:microsoft.com/office/officeart/2005/8/layout/default"/>
    <dgm:cxn modelId="{A4AD6190-1A18-400A-830A-C84565180469}" srcId="{5F775B7D-820C-4DD3-9D65-FF9FD18533D2}" destId="{18948B0C-B8F1-467C-8F66-B97A23A73053}" srcOrd="9" destOrd="0" parTransId="{136A4F9E-8FF6-4A07-95C6-BF69155E7B54}" sibTransId="{03CD77F6-8C41-4778-BB86-7AED897638C0}"/>
    <dgm:cxn modelId="{04821E9C-5BD1-43D6-8C8C-9F916A46CCEE}" srcId="{5F775B7D-820C-4DD3-9D65-FF9FD18533D2}" destId="{320E4496-182B-42F8-ABA8-3F113EF1889D}" srcOrd="4" destOrd="0" parTransId="{4DF93842-66FC-43DA-9FBF-773B1AE34691}" sibTransId="{F18A90BE-1C4C-4387-8BF5-2DC8EDF28916}"/>
    <dgm:cxn modelId="{EE304FA0-12A5-4CDE-801E-ECF4F18F2282}" srcId="{5F775B7D-820C-4DD3-9D65-FF9FD18533D2}" destId="{586E9303-A9A4-4B16-8CB9-4441BAC7276C}" srcOrd="6" destOrd="0" parTransId="{29CEFADF-EF33-4DFD-B41E-98BDD63DF8FB}" sibTransId="{30DFB589-4FA6-48D8-B019-0AD4C0B4A175}"/>
    <dgm:cxn modelId="{6DACD0B2-C573-46B4-87DD-AE24EB61108D}" type="presOf" srcId="{DE3B7166-DAFE-4A22-8B60-27694B2BC2C7}" destId="{E523FC55-F34D-42FD-959C-69A44ABCCF20}" srcOrd="0" destOrd="0" presId="urn:microsoft.com/office/officeart/2005/8/layout/default"/>
    <dgm:cxn modelId="{2A3199BB-10AF-406E-8412-2B283DC2B110}" type="presOf" srcId="{320E4496-182B-42F8-ABA8-3F113EF1889D}" destId="{5C02AAA7-1C28-4C53-95C7-06AF26FEFF6D}" srcOrd="0" destOrd="0" presId="urn:microsoft.com/office/officeart/2005/8/layout/default"/>
    <dgm:cxn modelId="{456346BF-A173-4C57-BFBE-7E5C6371598F}" srcId="{5F775B7D-820C-4DD3-9D65-FF9FD18533D2}" destId="{DECB76D9-5ED8-4098-81DE-04BBBD3289E6}" srcOrd="5" destOrd="0" parTransId="{CA81E986-3CB6-47DB-A1C5-CA7A28F6BE72}" sibTransId="{6C6EBAE0-99EF-40AF-AB54-C9C91DA7ADD8}"/>
    <dgm:cxn modelId="{4448A8CA-1BE8-4269-AEEB-C4FC6711AAE6}" type="presOf" srcId="{54336998-64AD-4D52-AB33-0AC8135EF66A}" destId="{5D1EF07A-D26A-4DCD-9B23-6F82D049A9EB}" srcOrd="0" destOrd="0" presId="urn:microsoft.com/office/officeart/2005/8/layout/default"/>
    <dgm:cxn modelId="{6C6082DA-CBD6-4517-BFDE-BCF7E4C3CBAB}" srcId="{5F775B7D-820C-4DD3-9D65-FF9FD18533D2}" destId="{9D39EE13-4B8A-41E9-95F9-AD415B8A3241}" srcOrd="3" destOrd="0" parTransId="{233D5F88-4C7E-49CD-8AE3-2A594747D49D}" sibTransId="{1F156B73-BF91-46F3-AA41-3B79DE57EEBB}"/>
    <dgm:cxn modelId="{B9E5E9F2-997D-44B4-B39E-B9185E57AE65}" srcId="{5F775B7D-820C-4DD3-9D65-FF9FD18533D2}" destId="{1560BA7B-9F33-49B3-85EB-85944C891EB8}" srcOrd="8" destOrd="0" parTransId="{A1A416EE-A486-48AA-8A20-E2FEAED58D76}" sibTransId="{E1CDCF04-0DE6-49F3-8DC3-20C8EF4CA92D}"/>
    <dgm:cxn modelId="{134172AF-B0FB-474B-9D8B-47EB6D1E990B}" type="presParOf" srcId="{37D4E30C-E956-4EDC-BADB-2C8D6695C9BF}" destId="{E523FC55-F34D-42FD-959C-69A44ABCCF20}" srcOrd="0" destOrd="0" presId="urn:microsoft.com/office/officeart/2005/8/layout/default"/>
    <dgm:cxn modelId="{8391FCFA-660C-4F90-93A0-8A9AB0D433AE}" type="presParOf" srcId="{37D4E30C-E956-4EDC-BADB-2C8D6695C9BF}" destId="{594B63E1-64BA-4ABD-8390-6A7070570FE6}" srcOrd="1" destOrd="0" presId="urn:microsoft.com/office/officeart/2005/8/layout/default"/>
    <dgm:cxn modelId="{6E7D647B-CD72-46D7-B11F-C4CEFBB401DC}" type="presParOf" srcId="{37D4E30C-E956-4EDC-BADB-2C8D6695C9BF}" destId="{7BFB9DA5-EDCA-41F3-93D6-6DDE7D5739D4}" srcOrd="2" destOrd="0" presId="urn:microsoft.com/office/officeart/2005/8/layout/default"/>
    <dgm:cxn modelId="{EED8E149-055B-46DC-AB79-5C18E2DDA572}" type="presParOf" srcId="{37D4E30C-E956-4EDC-BADB-2C8D6695C9BF}" destId="{21ABCE5C-2778-407E-8E59-1629BB467F0E}" srcOrd="3" destOrd="0" presId="urn:microsoft.com/office/officeart/2005/8/layout/default"/>
    <dgm:cxn modelId="{C460A2FA-0B0C-4015-AE54-CBC1712254E4}" type="presParOf" srcId="{37D4E30C-E956-4EDC-BADB-2C8D6695C9BF}" destId="{5D1EF07A-D26A-4DCD-9B23-6F82D049A9EB}" srcOrd="4" destOrd="0" presId="urn:microsoft.com/office/officeart/2005/8/layout/default"/>
    <dgm:cxn modelId="{33373E8C-D090-41FF-AC06-705CFA4F5229}" type="presParOf" srcId="{37D4E30C-E956-4EDC-BADB-2C8D6695C9BF}" destId="{615475C3-33C8-4432-94B1-1291C4672118}" srcOrd="5" destOrd="0" presId="urn:microsoft.com/office/officeart/2005/8/layout/default"/>
    <dgm:cxn modelId="{D55CBBE6-5392-41B1-AD53-56E1993DE456}" type="presParOf" srcId="{37D4E30C-E956-4EDC-BADB-2C8D6695C9BF}" destId="{36970C41-F4FC-4A8D-B256-A03EFD372D23}" srcOrd="6" destOrd="0" presId="urn:microsoft.com/office/officeart/2005/8/layout/default"/>
    <dgm:cxn modelId="{B82D3F2A-BD13-42F9-9680-FB0918EEB5FA}" type="presParOf" srcId="{37D4E30C-E956-4EDC-BADB-2C8D6695C9BF}" destId="{B2D85B22-761C-4403-9C86-DAC7E1EB1E84}" srcOrd="7" destOrd="0" presId="urn:microsoft.com/office/officeart/2005/8/layout/default"/>
    <dgm:cxn modelId="{7078CB58-E479-4E55-AD09-36E40BC5B162}" type="presParOf" srcId="{37D4E30C-E956-4EDC-BADB-2C8D6695C9BF}" destId="{5C02AAA7-1C28-4C53-95C7-06AF26FEFF6D}" srcOrd="8" destOrd="0" presId="urn:microsoft.com/office/officeart/2005/8/layout/default"/>
    <dgm:cxn modelId="{58912FDF-5145-4E47-AEFB-B1FCFD8CD758}" type="presParOf" srcId="{37D4E30C-E956-4EDC-BADB-2C8D6695C9BF}" destId="{29EA08B1-7FEF-4241-975B-D046B9A7A07B}" srcOrd="9" destOrd="0" presId="urn:microsoft.com/office/officeart/2005/8/layout/default"/>
    <dgm:cxn modelId="{22AEBFC7-18F5-4D34-A506-7B170228C5D7}" type="presParOf" srcId="{37D4E30C-E956-4EDC-BADB-2C8D6695C9BF}" destId="{7505B91E-2775-4959-A6C1-9D856B1B1387}" srcOrd="10" destOrd="0" presId="urn:microsoft.com/office/officeart/2005/8/layout/default"/>
    <dgm:cxn modelId="{0E5AE20A-6B2F-4FCD-A07A-C395552A08D6}" type="presParOf" srcId="{37D4E30C-E956-4EDC-BADB-2C8D6695C9BF}" destId="{57E94AD9-7C78-4EB0-A0B2-F78901D9C85F}" srcOrd="11" destOrd="0" presId="urn:microsoft.com/office/officeart/2005/8/layout/default"/>
    <dgm:cxn modelId="{35986C86-5CEB-43C7-9585-DBCDE8FDF9BE}" type="presParOf" srcId="{37D4E30C-E956-4EDC-BADB-2C8D6695C9BF}" destId="{07DFC7B6-464A-4A34-B73A-C4656BBCAA16}" srcOrd="12" destOrd="0" presId="urn:microsoft.com/office/officeart/2005/8/layout/default"/>
    <dgm:cxn modelId="{CC97DD42-7AF9-42BE-8508-4561CBE05C23}" type="presParOf" srcId="{37D4E30C-E956-4EDC-BADB-2C8D6695C9BF}" destId="{379FEC33-3538-44F1-AA71-52B42DF3D674}" srcOrd="13" destOrd="0" presId="urn:microsoft.com/office/officeart/2005/8/layout/default"/>
    <dgm:cxn modelId="{E76EE4DF-378C-4E0E-8EA0-893DEBDD8784}" type="presParOf" srcId="{37D4E30C-E956-4EDC-BADB-2C8D6695C9BF}" destId="{DA108D99-DC90-4850-9425-8A777DD780EE}" srcOrd="14" destOrd="0" presId="urn:microsoft.com/office/officeart/2005/8/layout/default"/>
    <dgm:cxn modelId="{619BA33F-863F-4FCB-8208-C93A259B919A}" type="presParOf" srcId="{37D4E30C-E956-4EDC-BADB-2C8D6695C9BF}" destId="{C12DEFEF-D507-4D78-A324-A4B78605A996}" srcOrd="15" destOrd="0" presId="urn:microsoft.com/office/officeart/2005/8/layout/default"/>
    <dgm:cxn modelId="{3DD968A9-BD29-4652-8FB8-939B7F33E4CC}" type="presParOf" srcId="{37D4E30C-E956-4EDC-BADB-2C8D6695C9BF}" destId="{11E27FFA-4F54-47ED-9F80-8C8B9C955401}" srcOrd="16" destOrd="0" presId="urn:microsoft.com/office/officeart/2005/8/layout/default"/>
    <dgm:cxn modelId="{1CB71D53-E9E7-49E3-A9DF-38547C5559A6}" type="presParOf" srcId="{37D4E30C-E956-4EDC-BADB-2C8D6695C9BF}" destId="{F31C9F21-F9EF-41CA-B6C6-AFD169FB00EE}" srcOrd="17" destOrd="0" presId="urn:microsoft.com/office/officeart/2005/8/layout/default"/>
    <dgm:cxn modelId="{286DB340-B871-485A-B69F-04D8FBC1FBB8}" type="presParOf" srcId="{37D4E30C-E956-4EDC-BADB-2C8D6695C9BF}" destId="{08997C37-5F63-4EB1-8119-4312E4C229A7}" srcOrd="18" destOrd="0" presId="urn:microsoft.com/office/officeart/2005/8/layout/default"/>
    <dgm:cxn modelId="{A3B5D6F1-756D-465B-93B2-8DB53FEF59B8}" type="presParOf" srcId="{37D4E30C-E956-4EDC-BADB-2C8D6695C9BF}" destId="{2F3229A9-CB26-46D6-9AF5-03D4A9CCCDEB}" srcOrd="19" destOrd="0" presId="urn:microsoft.com/office/officeart/2005/8/layout/default"/>
    <dgm:cxn modelId="{A2668956-462F-4766-8128-38AAC77CD7EF}" type="presParOf" srcId="{37D4E30C-E956-4EDC-BADB-2C8D6695C9BF}" destId="{DBADA6DC-E770-4FC5-B774-BB78DB9C0BEE}" srcOrd="20" destOrd="0" presId="urn:microsoft.com/office/officeart/2005/8/layout/default"/>
    <dgm:cxn modelId="{CACF2C3A-8C5A-4228-AE6A-E649DB9BFDF8}" type="presParOf" srcId="{37D4E30C-E956-4EDC-BADB-2C8D6695C9BF}" destId="{18E8E3B0-B2E6-45F9-B427-3C8839B286A6}" srcOrd="21" destOrd="0" presId="urn:microsoft.com/office/officeart/2005/8/layout/default"/>
    <dgm:cxn modelId="{5DC87529-9457-4CB2-BC63-419BD820B285}" type="presParOf" srcId="{37D4E30C-E956-4EDC-BADB-2C8D6695C9BF}" destId="{858A0B82-75F4-45EA-B550-3A9F3C161AA1}"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01C852-805B-43EC-B3F1-5EE9C1CEC5D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s-ES"/>
        </a:p>
      </dgm:t>
    </dgm:pt>
    <dgm:pt modelId="{6C94E687-FC09-4F53-9CEC-9F59371DC738}">
      <dgm:prSet/>
      <dgm:spPr/>
      <dgm:t>
        <a:bodyPr/>
        <a:lstStyle/>
        <a:p>
          <a:pPr rtl="0"/>
          <a:r>
            <a:rPr lang="es-CO"/>
            <a:t>El orientado al éxito.</a:t>
          </a:r>
        </a:p>
      </dgm:t>
    </dgm:pt>
    <dgm:pt modelId="{C12301A0-C068-477E-992A-FC649AAB46A7}" type="parTrans" cxnId="{7FDDA91F-AFA8-4100-93D8-45D6A0A54E27}">
      <dgm:prSet/>
      <dgm:spPr/>
      <dgm:t>
        <a:bodyPr/>
        <a:lstStyle/>
        <a:p>
          <a:endParaRPr lang="es-ES"/>
        </a:p>
      </dgm:t>
    </dgm:pt>
    <dgm:pt modelId="{7C7CD93A-ADCD-455C-B092-7C211F75B4A4}" type="sibTrans" cxnId="{7FDDA91F-AFA8-4100-93D8-45D6A0A54E27}">
      <dgm:prSet/>
      <dgm:spPr/>
      <dgm:t>
        <a:bodyPr/>
        <a:lstStyle/>
        <a:p>
          <a:endParaRPr lang="es-ES"/>
        </a:p>
      </dgm:t>
    </dgm:pt>
    <dgm:pt modelId="{E6B13CED-B471-41F5-86F6-7A50420BABCA}">
      <dgm:prSet/>
      <dgm:spPr/>
      <dgm:t>
        <a:bodyPr/>
        <a:lstStyle/>
        <a:p>
          <a:pPr rtl="0"/>
          <a:r>
            <a:rPr lang="es-CO"/>
            <a:t>El socialmente consciente. </a:t>
          </a:r>
        </a:p>
      </dgm:t>
    </dgm:pt>
    <dgm:pt modelId="{202CA495-FA9B-47FD-9EB7-4651F90B4447}" type="parTrans" cxnId="{663825EC-7DC1-4262-A914-A113DDCFC6EE}">
      <dgm:prSet/>
      <dgm:spPr/>
      <dgm:t>
        <a:bodyPr/>
        <a:lstStyle/>
        <a:p>
          <a:endParaRPr lang="es-ES"/>
        </a:p>
      </dgm:t>
    </dgm:pt>
    <dgm:pt modelId="{8FE28DED-CDCE-43AF-A6C3-AF7C4193AAF1}" type="sibTrans" cxnId="{663825EC-7DC1-4262-A914-A113DDCFC6EE}">
      <dgm:prSet/>
      <dgm:spPr/>
      <dgm:t>
        <a:bodyPr/>
        <a:lstStyle/>
        <a:p>
          <a:endParaRPr lang="es-ES"/>
        </a:p>
      </dgm:t>
    </dgm:pt>
    <dgm:pt modelId="{C44F5894-F03E-4DC2-A44A-3FB2769893F1}">
      <dgm:prSet/>
      <dgm:spPr/>
      <dgm:t>
        <a:bodyPr/>
        <a:lstStyle/>
        <a:p>
          <a:pPr rtl="0"/>
          <a:r>
            <a:rPr lang="es-CO" dirty="0"/>
            <a:t>Preocupado por la salud. </a:t>
          </a:r>
        </a:p>
      </dgm:t>
    </dgm:pt>
    <dgm:pt modelId="{3F534192-9379-4299-B39C-9E2DCCAF7744}" type="parTrans" cxnId="{2B458B10-A256-4C49-934F-1236DF65446E}">
      <dgm:prSet/>
      <dgm:spPr/>
      <dgm:t>
        <a:bodyPr/>
        <a:lstStyle/>
        <a:p>
          <a:endParaRPr lang="es-ES"/>
        </a:p>
      </dgm:t>
    </dgm:pt>
    <dgm:pt modelId="{09FC191F-F5D1-44AD-8D61-A2A7F541D67A}" type="sibTrans" cxnId="{2B458B10-A256-4C49-934F-1236DF65446E}">
      <dgm:prSet/>
      <dgm:spPr/>
      <dgm:t>
        <a:bodyPr/>
        <a:lstStyle/>
        <a:p>
          <a:endParaRPr lang="es-ES"/>
        </a:p>
      </dgm:t>
    </dgm:pt>
    <dgm:pt modelId="{F6240DF5-B317-4065-B4CD-D835E89F1BE3}">
      <dgm:prSet/>
      <dgm:spPr/>
      <dgm:t>
        <a:bodyPr/>
        <a:lstStyle/>
        <a:p>
          <a:pPr rtl="0"/>
          <a:r>
            <a:rPr lang="es-CO"/>
            <a:t>Orientado a la familia. </a:t>
          </a:r>
        </a:p>
      </dgm:t>
    </dgm:pt>
    <dgm:pt modelId="{A26423EF-0C3A-47ED-9748-94C12814574B}" type="parTrans" cxnId="{0954E1DB-7FCC-4F17-A990-393AE5AC30E7}">
      <dgm:prSet/>
      <dgm:spPr/>
      <dgm:t>
        <a:bodyPr/>
        <a:lstStyle/>
        <a:p>
          <a:endParaRPr lang="es-ES"/>
        </a:p>
      </dgm:t>
    </dgm:pt>
    <dgm:pt modelId="{BCDA141F-07D9-42B0-BE02-7CA6589511EB}" type="sibTrans" cxnId="{0954E1DB-7FCC-4F17-A990-393AE5AC30E7}">
      <dgm:prSet/>
      <dgm:spPr/>
      <dgm:t>
        <a:bodyPr/>
        <a:lstStyle/>
        <a:p>
          <a:endParaRPr lang="es-ES"/>
        </a:p>
      </dgm:t>
    </dgm:pt>
    <dgm:pt modelId="{85287A3A-B8D9-41BB-9186-F789392C11F1}">
      <dgm:prSet/>
      <dgm:spPr/>
      <dgm:t>
        <a:bodyPr/>
        <a:lstStyle/>
        <a:p>
          <a:pPr rtl="0"/>
          <a:r>
            <a:rPr lang="es-CO"/>
            <a:t>Aislado</a:t>
          </a:r>
        </a:p>
      </dgm:t>
    </dgm:pt>
    <dgm:pt modelId="{2F6AEBB4-96EC-47C3-B749-242FFF8DD648}" type="parTrans" cxnId="{355382A7-844A-4A71-9126-AF6B9E7A90FC}">
      <dgm:prSet/>
      <dgm:spPr/>
      <dgm:t>
        <a:bodyPr/>
        <a:lstStyle/>
        <a:p>
          <a:endParaRPr lang="es-ES"/>
        </a:p>
      </dgm:t>
    </dgm:pt>
    <dgm:pt modelId="{C4613B6C-C4F0-4244-8AC4-A85F1DC295F6}" type="sibTrans" cxnId="{355382A7-844A-4A71-9126-AF6B9E7A90FC}">
      <dgm:prSet/>
      <dgm:spPr/>
      <dgm:t>
        <a:bodyPr/>
        <a:lstStyle/>
        <a:p>
          <a:endParaRPr lang="es-ES"/>
        </a:p>
      </dgm:t>
    </dgm:pt>
    <dgm:pt modelId="{2F49B95C-C19A-453A-B8B6-AC77A35721CD}">
      <dgm:prSet/>
      <dgm:spPr/>
      <dgm:t>
        <a:bodyPr/>
        <a:lstStyle/>
        <a:p>
          <a:pPr rtl="0"/>
          <a:r>
            <a:rPr lang="es-CO"/>
            <a:t>Innovador</a:t>
          </a:r>
        </a:p>
      </dgm:t>
    </dgm:pt>
    <dgm:pt modelId="{574D17D0-A468-40E0-9B93-9DC04F977D8D}" type="parTrans" cxnId="{4517A2D6-F310-4490-BF3D-A7069944AF92}">
      <dgm:prSet/>
      <dgm:spPr/>
      <dgm:t>
        <a:bodyPr/>
        <a:lstStyle/>
        <a:p>
          <a:endParaRPr lang="es-ES"/>
        </a:p>
      </dgm:t>
    </dgm:pt>
    <dgm:pt modelId="{E03D23B4-78E8-4671-8599-6EC265BCEBAF}" type="sibTrans" cxnId="{4517A2D6-F310-4490-BF3D-A7069944AF92}">
      <dgm:prSet/>
      <dgm:spPr/>
      <dgm:t>
        <a:bodyPr/>
        <a:lstStyle/>
        <a:p>
          <a:endParaRPr lang="es-ES"/>
        </a:p>
      </dgm:t>
    </dgm:pt>
    <dgm:pt modelId="{4E435191-F613-4F11-B872-67EF46DB2DBE}">
      <dgm:prSet/>
      <dgm:spPr/>
      <dgm:t>
        <a:bodyPr/>
        <a:lstStyle/>
        <a:p>
          <a:pPr rtl="0"/>
          <a:r>
            <a:rPr lang="es-CO"/>
            <a:t>Extravertido.</a:t>
          </a:r>
        </a:p>
      </dgm:t>
    </dgm:pt>
    <dgm:pt modelId="{56D0CB08-812A-40FA-AD1A-52BB3989B66F}" type="parTrans" cxnId="{9DE98F19-95D2-4506-9424-4A23F0815C93}">
      <dgm:prSet/>
      <dgm:spPr/>
      <dgm:t>
        <a:bodyPr/>
        <a:lstStyle/>
        <a:p>
          <a:endParaRPr lang="es-ES"/>
        </a:p>
      </dgm:t>
    </dgm:pt>
    <dgm:pt modelId="{5A61F557-62C6-48BB-ADEF-37F0F1A02FDB}" type="sibTrans" cxnId="{9DE98F19-95D2-4506-9424-4A23F0815C93}">
      <dgm:prSet/>
      <dgm:spPr/>
      <dgm:t>
        <a:bodyPr/>
        <a:lstStyle/>
        <a:p>
          <a:endParaRPr lang="es-ES"/>
        </a:p>
      </dgm:t>
    </dgm:pt>
    <dgm:pt modelId="{3EB67666-45B5-413E-8680-A15D3D9D429A}" type="pres">
      <dgm:prSet presAssocID="{B101C852-805B-43EC-B3F1-5EE9C1CEC5D6}" presName="diagram" presStyleCnt="0">
        <dgm:presLayoutVars>
          <dgm:dir/>
          <dgm:resizeHandles val="exact"/>
        </dgm:presLayoutVars>
      </dgm:prSet>
      <dgm:spPr/>
    </dgm:pt>
    <dgm:pt modelId="{9B2D5B2C-9BBC-439E-90EB-43515C7D7AD2}" type="pres">
      <dgm:prSet presAssocID="{6C94E687-FC09-4F53-9CEC-9F59371DC738}" presName="node" presStyleLbl="node1" presStyleIdx="0" presStyleCnt="7">
        <dgm:presLayoutVars>
          <dgm:bulletEnabled val="1"/>
        </dgm:presLayoutVars>
      </dgm:prSet>
      <dgm:spPr/>
    </dgm:pt>
    <dgm:pt modelId="{5CD80273-00DA-4746-A228-B811D58CC256}" type="pres">
      <dgm:prSet presAssocID="{7C7CD93A-ADCD-455C-B092-7C211F75B4A4}" presName="sibTrans" presStyleCnt="0"/>
      <dgm:spPr/>
    </dgm:pt>
    <dgm:pt modelId="{A529DEE1-F84F-4965-B47D-24B739C89E87}" type="pres">
      <dgm:prSet presAssocID="{E6B13CED-B471-41F5-86F6-7A50420BABCA}" presName="node" presStyleLbl="node1" presStyleIdx="1" presStyleCnt="7">
        <dgm:presLayoutVars>
          <dgm:bulletEnabled val="1"/>
        </dgm:presLayoutVars>
      </dgm:prSet>
      <dgm:spPr/>
    </dgm:pt>
    <dgm:pt modelId="{B77C3D46-069A-4ADA-9FED-FFDD54F38126}" type="pres">
      <dgm:prSet presAssocID="{8FE28DED-CDCE-43AF-A6C3-AF7C4193AAF1}" presName="sibTrans" presStyleCnt="0"/>
      <dgm:spPr/>
    </dgm:pt>
    <dgm:pt modelId="{F21DA8B4-F729-437F-9BE8-4DFBB62796C2}" type="pres">
      <dgm:prSet presAssocID="{C44F5894-F03E-4DC2-A44A-3FB2769893F1}" presName="node" presStyleLbl="node1" presStyleIdx="2" presStyleCnt="7">
        <dgm:presLayoutVars>
          <dgm:bulletEnabled val="1"/>
        </dgm:presLayoutVars>
      </dgm:prSet>
      <dgm:spPr/>
    </dgm:pt>
    <dgm:pt modelId="{CF3DB74D-0B5A-4705-9474-9359D8391F6E}" type="pres">
      <dgm:prSet presAssocID="{09FC191F-F5D1-44AD-8D61-A2A7F541D67A}" presName="sibTrans" presStyleCnt="0"/>
      <dgm:spPr/>
    </dgm:pt>
    <dgm:pt modelId="{4CE950C8-C3E3-40DA-B1D5-05304D5A0D37}" type="pres">
      <dgm:prSet presAssocID="{F6240DF5-B317-4065-B4CD-D835E89F1BE3}" presName="node" presStyleLbl="node1" presStyleIdx="3" presStyleCnt="7">
        <dgm:presLayoutVars>
          <dgm:bulletEnabled val="1"/>
        </dgm:presLayoutVars>
      </dgm:prSet>
      <dgm:spPr/>
    </dgm:pt>
    <dgm:pt modelId="{3FC197E1-57C8-4810-8EFD-8B6AADA03BDC}" type="pres">
      <dgm:prSet presAssocID="{BCDA141F-07D9-42B0-BE02-7CA6589511EB}" presName="sibTrans" presStyleCnt="0"/>
      <dgm:spPr/>
    </dgm:pt>
    <dgm:pt modelId="{0CC11D4D-0745-42EE-B4CC-808AB09EF788}" type="pres">
      <dgm:prSet presAssocID="{85287A3A-B8D9-41BB-9186-F789392C11F1}" presName="node" presStyleLbl="node1" presStyleIdx="4" presStyleCnt="7">
        <dgm:presLayoutVars>
          <dgm:bulletEnabled val="1"/>
        </dgm:presLayoutVars>
      </dgm:prSet>
      <dgm:spPr/>
    </dgm:pt>
    <dgm:pt modelId="{9BF2D668-01AE-454D-BFEF-36D5AFE63A39}" type="pres">
      <dgm:prSet presAssocID="{C4613B6C-C4F0-4244-8AC4-A85F1DC295F6}" presName="sibTrans" presStyleCnt="0"/>
      <dgm:spPr/>
    </dgm:pt>
    <dgm:pt modelId="{E5BBB487-162E-47BF-8823-E39A8319CF5E}" type="pres">
      <dgm:prSet presAssocID="{2F49B95C-C19A-453A-B8B6-AC77A35721CD}" presName="node" presStyleLbl="node1" presStyleIdx="5" presStyleCnt="7">
        <dgm:presLayoutVars>
          <dgm:bulletEnabled val="1"/>
        </dgm:presLayoutVars>
      </dgm:prSet>
      <dgm:spPr/>
    </dgm:pt>
    <dgm:pt modelId="{9AABF36D-8FFE-40FB-AB1F-E1110BAE89B9}" type="pres">
      <dgm:prSet presAssocID="{E03D23B4-78E8-4671-8599-6EC265BCEBAF}" presName="sibTrans" presStyleCnt="0"/>
      <dgm:spPr/>
    </dgm:pt>
    <dgm:pt modelId="{A8E29063-82A5-4A34-B7DF-AAC695852099}" type="pres">
      <dgm:prSet presAssocID="{4E435191-F613-4F11-B872-67EF46DB2DBE}" presName="node" presStyleLbl="node1" presStyleIdx="6" presStyleCnt="7">
        <dgm:presLayoutVars>
          <dgm:bulletEnabled val="1"/>
        </dgm:presLayoutVars>
      </dgm:prSet>
      <dgm:spPr/>
    </dgm:pt>
  </dgm:ptLst>
  <dgm:cxnLst>
    <dgm:cxn modelId="{2B458B10-A256-4C49-934F-1236DF65446E}" srcId="{B101C852-805B-43EC-B3F1-5EE9C1CEC5D6}" destId="{C44F5894-F03E-4DC2-A44A-3FB2769893F1}" srcOrd="2" destOrd="0" parTransId="{3F534192-9379-4299-B39C-9E2DCCAF7744}" sibTransId="{09FC191F-F5D1-44AD-8D61-A2A7F541D67A}"/>
    <dgm:cxn modelId="{9DE98F19-95D2-4506-9424-4A23F0815C93}" srcId="{B101C852-805B-43EC-B3F1-5EE9C1CEC5D6}" destId="{4E435191-F613-4F11-B872-67EF46DB2DBE}" srcOrd="6" destOrd="0" parTransId="{56D0CB08-812A-40FA-AD1A-52BB3989B66F}" sibTransId="{5A61F557-62C6-48BB-ADEF-37F0F1A02FDB}"/>
    <dgm:cxn modelId="{7FDDA91F-AFA8-4100-93D8-45D6A0A54E27}" srcId="{B101C852-805B-43EC-B3F1-5EE9C1CEC5D6}" destId="{6C94E687-FC09-4F53-9CEC-9F59371DC738}" srcOrd="0" destOrd="0" parTransId="{C12301A0-C068-477E-992A-FC649AAB46A7}" sibTransId="{7C7CD93A-ADCD-455C-B092-7C211F75B4A4}"/>
    <dgm:cxn modelId="{F84C3525-B585-45D8-B58B-18C15053B4D2}" type="presOf" srcId="{B101C852-805B-43EC-B3F1-5EE9C1CEC5D6}" destId="{3EB67666-45B5-413E-8680-A15D3D9D429A}" srcOrd="0" destOrd="0" presId="urn:microsoft.com/office/officeart/2005/8/layout/default"/>
    <dgm:cxn modelId="{2AD3BA32-260D-4BD2-9DB0-326AEB8B6281}" type="presOf" srcId="{C44F5894-F03E-4DC2-A44A-3FB2769893F1}" destId="{F21DA8B4-F729-437F-9BE8-4DFBB62796C2}" srcOrd="0" destOrd="0" presId="urn:microsoft.com/office/officeart/2005/8/layout/default"/>
    <dgm:cxn modelId="{ED359E3B-BE99-4405-8E7B-A842CED96812}" type="presOf" srcId="{4E435191-F613-4F11-B872-67EF46DB2DBE}" destId="{A8E29063-82A5-4A34-B7DF-AAC695852099}" srcOrd="0" destOrd="0" presId="urn:microsoft.com/office/officeart/2005/8/layout/default"/>
    <dgm:cxn modelId="{656C5C4D-90BD-4DE2-BBEB-65E8A58F756D}" type="presOf" srcId="{2F49B95C-C19A-453A-B8B6-AC77A35721CD}" destId="{E5BBB487-162E-47BF-8823-E39A8319CF5E}" srcOrd="0" destOrd="0" presId="urn:microsoft.com/office/officeart/2005/8/layout/default"/>
    <dgm:cxn modelId="{76428D63-837F-4758-8271-FBC18BF63F3D}" type="presOf" srcId="{6C94E687-FC09-4F53-9CEC-9F59371DC738}" destId="{9B2D5B2C-9BBC-439E-90EB-43515C7D7AD2}" srcOrd="0" destOrd="0" presId="urn:microsoft.com/office/officeart/2005/8/layout/default"/>
    <dgm:cxn modelId="{919C1365-1E8A-4C9A-9123-2239337C19AE}" type="presOf" srcId="{E6B13CED-B471-41F5-86F6-7A50420BABCA}" destId="{A529DEE1-F84F-4965-B47D-24B739C89E87}" srcOrd="0" destOrd="0" presId="urn:microsoft.com/office/officeart/2005/8/layout/default"/>
    <dgm:cxn modelId="{BE1D9B7C-076C-42BD-B0E9-187923399A45}" type="presOf" srcId="{F6240DF5-B317-4065-B4CD-D835E89F1BE3}" destId="{4CE950C8-C3E3-40DA-B1D5-05304D5A0D37}" srcOrd="0" destOrd="0" presId="urn:microsoft.com/office/officeart/2005/8/layout/default"/>
    <dgm:cxn modelId="{355382A7-844A-4A71-9126-AF6B9E7A90FC}" srcId="{B101C852-805B-43EC-B3F1-5EE9C1CEC5D6}" destId="{85287A3A-B8D9-41BB-9186-F789392C11F1}" srcOrd="4" destOrd="0" parTransId="{2F6AEBB4-96EC-47C3-B749-242FFF8DD648}" sibTransId="{C4613B6C-C4F0-4244-8AC4-A85F1DC295F6}"/>
    <dgm:cxn modelId="{A70084B3-AFB4-4ACF-80B6-939F85B48C9D}" type="presOf" srcId="{85287A3A-B8D9-41BB-9186-F789392C11F1}" destId="{0CC11D4D-0745-42EE-B4CC-808AB09EF788}" srcOrd="0" destOrd="0" presId="urn:microsoft.com/office/officeart/2005/8/layout/default"/>
    <dgm:cxn modelId="{4517A2D6-F310-4490-BF3D-A7069944AF92}" srcId="{B101C852-805B-43EC-B3F1-5EE9C1CEC5D6}" destId="{2F49B95C-C19A-453A-B8B6-AC77A35721CD}" srcOrd="5" destOrd="0" parTransId="{574D17D0-A468-40E0-9B93-9DC04F977D8D}" sibTransId="{E03D23B4-78E8-4671-8599-6EC265BCEBAF}"/>
    <dgm:cxn modelId="{0954E1DB-7FCC-4F17-A990-393AE5AC30E7}" srcId="{B101C852-805B-43EC-B3F1-5EE9C1CEC5D6}" destId="{F6240DF5-B317-4065-B4CD-D835E89F1BE3}" srcOrd="3" destOrd="0" parTransId="{A26423EF-0C3A-47ED-9748-94C12814574B}" sibTransId="{BCDA141F-07D9-42B0-BE02-7CA6589511EB}"/>
    <dgm:cxn modelId="{663825EC-7DC1-4262-A914-A113DDCFC6EE}" srcId="{B101C852-805B-43EC-B3F1-5EE9C1CEC5D6}" destId="{E6B13CED-B471-41F5-86F6-7A50420BABCA}" srcOrd="1" destOrd="0" parTransId="{202CA495-FA9B-47FD-9EB7-4651F90B4447}" sibTransId="{8FE28DED-CDCE-43AF-A6C3-AF7C4193AAF1}"/>
    <dgm:cxn modelId="{09674A12-3F7A-434B-9FCC-E7F2FA2B89A4}" type="presParOf" srcId="{3EB67666-45B5-413E-8680-A15D3D9D429A}" destId="{9B2D5B2C-9BBC-439E-90EB-43515C7D7AD2}" srcOrd="0" destOrd="0" presId="urn:microsoft.com/office/officeart/2005/8/layout/default"/>
    <dgm:cxn modelId="{05BFD31A-F4E1-4BDD-9739-5F4970064C6F}" type="presParOf" srcId="{3EB67666-45B5-413E-8680-A15D3D9D429A}" destId="{5CD80273-00DA-4746-A228-B811D58CC256}" srcOrd="1" destOrd="0" presId="urn:microsoft.com/office/officeart/2005/8/layout/default"/>
    <dgm:cxn modelId="{6D6BE7A5-0DC0-4B3D-B562-1CE8BB0371E6}" type="presParOf" srcId="{3EB67666-45B5-413E-8680-A15D3D9D429A}" destId="{A529DEE1-F84F-4965-B47D-24B739C89E87}" srcOrd="2" destOrd="0" presId="urn:microsoft.com/office/officeart/2005/8/layout/default"/>
    <dgm:cxn modelId="{D91087DF-9D30-4995-8713-01803B94AE43}" type="presParOf" srcId="{3EB67666-45B5-413E-8680-A15D3D9D429A}" destId="{B77C3D46-069A-4ADA-9FED-FFDD54F38126}" srcOrd="3" destOrd="0" presId="urn:microsoft.com/office/officeart/2005/8/layout/default"/>
    <dgm:cxn modelId="{B2A1420F-C1DE-4254-BEFC-A9C1E8E1AE94}" type="presParOf" srcId="{3EB67666-45B5-413E-8680-A15D3D9D429A}" destId="{F21DA8B4-F729-437F-9BE8-4DFBB62796C2}" srcOrd="4" destOrd="0" presId="urn:microsoft.com/office/officeart/2005/8/layout/default"/>
    <dgm:cxn modelId="{4522AAA3-DE0B-4BBC-8549-B29E5D652A3A}" type="presParOf" srcId="{3EB67666-45B5-413E-8680-A15D3D9D429A}" destId="{CF3DB74D-0B5A-4705-9474-9359D8391F6E}" srcOrd="5" destOrd="0" presId="urn:microsoft.com/office/officeart/2005/8/layout/default"/>
    <dgm:cxn modelId="{CAD1737B-CEB0-443A-8FD1-26AD6DDF6889}" type="presParOf" srcId="{3EB67666-45B5-413E-8680-A15D3D9D429A}" destId="{4CE950C8-C3E3-40DA-B1D5-05304D5A0D37}" srcOrd="6" destOrd="0" presId="urn:microsoft.com/office/officeart/2005/8/layout/default"/>
    <dgm:cxn modelId="{A5127C6E-7C67-4076-B1B2-703F7AD1BE9A}" type="presParOf" srcId="{3EB67666-45B5-413E-8680-A15D3D9D429A}" destId="{3FC197E1-57C8-4810-8EFD-8B6AADA03BDC}" srcOrd="7" destOrd="0" presId="urn:microsoft.com/office/officeart/2005/8/layout/default"/>
    <dgm:cxn modelId="{46CBC023-D633-4EAD-9A0D-C3DC19CDADB1}" type="presParOf" srcId="{3EB67666-45B5-413E-8680-A15D3D9D429A}" destId="{0CC11D4D-0745-42EE-B4CC-808AB09EF788}" srcOrd="8" destOrd="0" presId="urn:microsoft.com/office/officeart/2005/8/layout/default"/>
    <dgm:cxn modelId="{F89278F1-F2B0-48F0-AD9E-63A0B90753E9}" type="presParOf" srcId="{3EB67666-45B5-413E-8680-A15D3D9D429A}" destId="{9BF2D668-01AE-454D-BFEF-36D5AFE63A39}" srcOrd="9" destOrd="0" presId="urn:microsoft.com/office/officeart/2005/8/layout/default"/>
    <dgm:cxn modelId="{C1C31CE9-9782-43B5-A6B1-5900601C82B1}" type="presParOf" srcId="{3EB67666-45B5-413E-8680-A15D3D9D429A}" destId="{E5BBB487-162E-47BF-8823-E39A8319CF5E}" srcOrd="10" destOrd="0" presId="urn:microsoft.com/office/officeart/2005/8/layout/default"/>
    <dgm:cxn modelId="{17A9297F-B4C0-49F9-B2EC-76A0E29BB86E}" type="presParOf" srcId="{3EB67666-45B5-413E-8680-A15D3D9D429A}" destId="{9AABF36D-8FFE-40FB-AB1F-E1110BAE89B9}" srcOrd="11" destOrd="0" presId="urn:microsoft.com/office/officeart/2005/8/layout/default"/>
    <dgm:cxn modelId="{79248928-E158-45E6-8998-0CA8864BD7C5}" type="presParOf" srcId="{3EB67666-45B5-413E-8680-A15D3D9D429A}" destId="{A8E29063-82A5-4A34-B7DF-AAC69585209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C98BB9-D5BF-473B-9FEA-BE03609A676E}" type="doc">
      <dgm:prSet loTypeId="urn:microsoft.com/office/officeart/2008/layout/BubblePictureList" loCatId="picture" qsTypeId="urn:microsoft.com/office/officeart/2005/8/quickstyle/simple1" qsCatId="simple" csTypeId="urn:microsoft.com/office/officeart/2005/8/colors/colorful2" csCatId="colorful" phldr="1"/>
      <dgm:spPr/>
      <dgm:t>
        <a:bodyPr/>
        <a:lstStyle/>
        <a:p>
          <a:endParaRPr lang="es-CO"/>
        </a:p>
      </dgm:t>
    </dgm:pt>
    <dgm:pt modelId="{98D5FB8F-5151-4D39-894B-B826FB811674}">
      <dgm:prSet phldrT="[Texto]"/>
      <dgm:spPr/>
      <dgm:t>
        <a:bodyPr/>
        <a:lstStyle/>
        <a:p>
          <a:r>
            <a:rPr lang="es-CO" dirty="0"/>
            <a:t>Elementos racionales</a:t>
          </a:r>
        </a:p>
      </dgm:t>
    </dgm:pt>
    <dgm:pt modelId="{4713F8AA-0329-49A0-A87F-E46D01172A0F}" type="parTrans" cxnId="{F4F16213-AF52-4C11-AF3A-050051B8DA24}">
      <dgm:prSet/>
      <dgm:spPr/>
      <dgm:t>
        <a:bodyPr/>
        <a:lstStyle/>
        <a:p>
          <a:endParaRPr lang="es-CO"/>
        </a:p>
      </dgm:t>
    </dgm:pt>
    <dgm:pt modelId="{88F8991E-9E3B-4457-8D76-E82E4F03F0D8}" type="sibTrans" cxnId="{F4F16213-AF52-4C11-AF3A-050051B8DA24}">
      <dgm:prSet/>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t>
        <a:bodyPr/>
        <a:lstStyle/>
        <a:p>
          <a:endParaRPr lang="es-CO"/>
        </a:p>
      </dgm:t>
    </dgm:pt>
    <dgm:pt modelId="{D1A4A645-6B6E-49AB-B1C8-B1DBE9FBFB1D}">
      <dgm:prSet phldrT="[Texto]"/>
      <dgm:spPr/>
      <dgm:t>
        <a:bodyPr/>
        <a:lstStyle/>
        <a:p>
          <a:r>
            <a:rPr lang="es-CO" dirty="0"/>
            <a:t>Elementos culturales</a:t>
          </a:r>
        </a:p>
      </dgm:t>
    </dgm:pt>
    <dgm:pt modelId="{803C2A4C-99B3-4DB6-B77D-E96BC1930ED5}" type="parTrans" cxnId="{3775FD3F-C94A-4F79-B493-1981D058BEBA}">
      <dgm:prSet/>
      <dgm:spPr/>
      <dgm:t>
        <a:bodyPr/>
        <a:lstStyle/>
        <a:p>
          <a:endParaRPr lang="es-CO"/>
        </a:p>
      </dgm:t>
    </dgm:pt>
    <dgm:pt modelId="{716301E4-455D-419F-A2C6-FED078283E12}" type="sibTrans" cxnId="{3775FD3F-C94A-4F79-B493-1981D058BEBA}">
      <dgm:prSet/>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t>
        <a:bodyPr/>
        <a:lstStyle/>
        <a:p>
          <a:endParaRPr lang="es-CO"/>
        </a:p>
      </dgm:t>
    </dgm:pt>
    <dgm:pt modelId="{BF6D35D5-A15D-4CF8-84C2-26079AE28381}">
      <dgm:prSet phldrT="[Texto]"/>
      <dgm:spPr/>
      <dgm:t>
        <a:bodyPr/>
        <a:lstStyle/>
        <a:p>
          <a:r>
            <a:rPr lang="es-CO" dirty="0"/>
            <a:t>Elementos Emocionales</a:t>
          </a:r>
        </a:p>
      </dgm:t>
    </dgm:pt>
    <dgm:pt modelId="{3C39B821-3E62-4A50-A2B5-22565A759C5E}" type="parTrans" cxnId="{B5B57CBD-311B-47BB-BFCA-494FDC3A4B22}">
      <dgm:prSet/>
      <dgm:spPr/>
      <dgm:t>
        <a:bodyPr/>
        <a:lstStyle/>
        <a:p>
          <a:endParaRPr lang="es-CO"/>
        </a:p>
      </dgm:t>
    </dgm:pt>
    <dgm:pt modelId="{CA0D3700-6F00-45ED-97BF-91C412D33B87}" type="sibTrans" cxnId="{B5B57CBD-311B-47BB-BFCA-494FDC3A4B22}">
      <dgm:prSet/>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t>
        <a:bodyPr/>
        <a:lstStyle/>
        <a:p>
          <a:endParaRPr lang="es-CO"/>
        </a:p>
      </dgm:t>
    </dgm:pt>
    <dgm:pt modelId="{A89F0BF8-3FFA-45E6-8E57-9517B8BDE809}" type="pres">
      <dgm:prSet presAssocID="{E8C98BB9-D5BF-473B-9FEA-BE03609A676E}" presName="Name0" presStyleCnt="0">
        <dgm:presLayoutVars>
          <dgm:chMax val="8"/>
          <dgm:chPref val="8"/>
          <dgm:dir/>
        </dgm:presLayoutVars>
      </dgm:prSet>
      <dgm:spPr/>
    </dgm:pt>
    <dgm:pt modelId="{03331406-EFCA-4D67-B8DF-DFA8EEAC965B}" type="pres">
      <dgm:prSet presAssocID="{98D5FB8F-5151-4D39-894B-B826FB811674}" presName="parent_text_1" presStyleLbl="revTx" presStyleIdx="0" presStyleCnt="3">
        <dgm:presLayoutVars>
          <dgm:chMax val="0"/>
          <dgm:chPref val="0"/>
          <dgm:bulletEnabled val="1"/>
        </dgm:presLayoutVars>
      </dgm:prSet>
      <dgm:spPr/>
    </dgm:pt>
    <dgm:pt modelId="{9595F903-1C27-4ACF-8182-431DF3C09D9D}" type="pres">
      <dgm:prSet presAssocID="{98D5FB8F-5151-4D39-894B-B826FB811674}" presName="image_accent_1" presStyleCnt="0"/>
      <dgm:spPr/>
    </dgm:pt>
    <dgm:pt modelId="{CDB5EE81-CFEE-4761-B9DC-B0789741F3A0}" type="pres">
      <dgm:prSet presAssocID="{98D5FB8F-5151-4D39-894B-B826FB811674}" presName="imageAccentRepeatNode" presStyleLbl="alignNode1" presStyleIdx="0" presStyleCnt="6"/>
      <dgm:spPr/>
    </dgm:pt>
    <dgm:pt modelId="{14A877D1-912D-4F5F-9274-1731385706F5}" type="pres">
      <dgm:prSet presAssocID="{98D5FB8F-5151-4D39-894B-B826FB811674}" presName="accent_1" presStyleLbl="alignNode1" presStyleIdx="1" presStyleCnt="6"/>
      <dgm:spPr/>
    </dgm:pt>
    <dgm:pt modelId="{52A2FBAD-E318-4A43-A8A0-D65E936B1181}" type="pres">
      <dgm:prSet presAssocID="{88F8991E-9E3B-4457-8D76-E82E4F03F0D8}" presName="image_1" presStyleCnt="0"/>
      <dgm:spPr/>
    </dgm:pt>
    <dgm:pt modelId="{C1845D68-76F7-4532-935C-F03C56A87355}" type="pres">
      <dgm:prSet presAssocID="{88F8991E-9E3B-4457-8D76-E82E4F03F0D8}" presName="imageRepeatNode" presStyleLbl="fgImgPlace1" presStyleIdx="0" presStyleCnt="3"/>
      <dgm:spPr/>
    </dgm:pt>
    <dgm:pt modelId="{830CD1D8-DBDA-49F7-BC6F-D24B7EAD11E0}" type="pres">
      <dgm:prSet presAssocID="{D1A4A645-6B6E-49AB-B1C8-B1DBE9FBFB1D}" presName="parent_text_2" presStyleLbl="revTx" presStyleIdx="1" presStyleCnt="3">
        <dgm:presLayoutVars>
          <dgm:chMax val="0"/>
          <dgm:chPref val="0"/>
          <dgm:bulletEnabled val="1"/>
        </dgm:presLayoutVars>
      </dgm:prSet>
      <dgm:spPr/>
    </dgm:pt>
    <dgm:pt modelId="{7948FBE5-5E70-4902-8F21-DAC0A1DCC491}" type="pres">
      <dgm:prSet presAssocID="{D1A4A645-6B6E-49AB-B1C8-B1DBE9FBFB1D}" presName="image_accent_2" presStyleCnt="0"/>
      <dgm:spPr/>
    </dgm:pt>
    <dgm:pt modelId="{4B843BE5-4E51-432A-A636-249AD7B4461F}" type="pres">
      <dgm:prSet presAssocID="{D1A4A645-6B6E-49AB-B1C8-B1DBE9FBFB1D}" presName="imageAccentRepeatNode" presStyleLbl="alignNode1" presStyleIdx="2" presStyleCnt="6"/>
      <dgm:spPr/>
    </dgm:pt>
    <dgm:pt modelId="{87DF801B-DEB5-42CC-AB3B-C2954B162695}" type="pres">
      <dgm:prSet presAssocID="{716301E4-455D-419F-A2C6-FED078283E12}" presName="image_2" presStyleCnt="0"/>
      <dgm:spPr/>
    </dgm:pt>
    <dgm:pt modelId="{9379E6A6-34B5-4346-881A-4DBE8F72D24E}" type="pres">
      <dgm:prSet presAssocID="{716301E4-455D-419F-A2C6-FED078283E12}" presName="imageRepeatNode" presStyleLbl="fgImgPlace1" presStyleIdx="1" presStyleCnt="3"/>
      <dgm:spPr/>
    </dgm:pt>
    <dgm:pt modelId="{5FE8E48D-43F9-42F0-8883-A523F057D7B5}" type="pres">
      <dgm:prSet presAssocID="{BF6D35D5-A15D-4CF8-84C2-26079AE28381}" presName="image_accent_3" presStyleCnt="0"/>
      <dgm:spPr/>
    </dgm:pt>
    <dgm:pt modelId="{D946C005-2824-406A-827E-10C78ABC104A}" type="pres">
      <dgm:prSet presAssocID="{BF6D35D5-A15D-4CF8-84C2-26079AE28381}" presName="imageAccentRepeatNode" presStyleLbl="alignNode1" presStyleIdx="3" presStyleCnt="6"/>
      <dgm:spPr/>
    </dgm:pt>
    <dgm:pt modelId="{3416DCBA-9874-4ACC-BE4D-7FDF1E98BB05}" type="pres">
      <dgm:prSet presAssocID="{BF6D35D5-A15D-4CF8-84C2-26079AE28381}" presName="parent_text_3" presStyleLbl="revTx" presStyleIdx="2" presStyleCnt="3">
        <dgm:presLayoutVars>
          <dgm:chMax val="0"/>
          <dgm:chPref val="0"/>
          <dgm:bulletEnabled val="1"/>
        </dgm:presLayoutVars>
      </dgm:prSet>
      <dgm:spPr/>
    </dgm:pt>
    <dgm:pt modelId="{2763A5E4-1D93-4B92-B488-2E066C0D4873}" type="pres">
      <dgm:prSet presAssocID="{BF6D35D5-A15D-4CF8-84C2-26079AE28381}" presName="accent_2" presStyleLbl="alignNode1" presStyleIdx="4" presStyleCnt="6"/>
      <dgm:spPr/>
    </dgm:pt>
    <dgm:pt modelId="{6AC91702-D390-4681-B9F3-74A831CB94A1}" type="pres">
      <dgm:prSet presAssocID="{BF6D35D5-A15D-4CF8-84C2-26079AE28381}" presName="accent_3" presStyleLbl="alignNode1" presStyleIdx="5" presStyleCnt="6"/>
      <dgm:spPr/>
    </dgm:pt>
    <dgm:pt modelId="{DD0DA2D1-ABD2-478F-ABBC-F25E63421F5C}" type="pres">
      <dgm:prSet presAssocID="{CA0D3700-6F00-45ED-97BF-91C412D33B87}" presName="image_3" presStyleCnt="0"/>
      <dgm:spPr/>
    </dgm:pt>
    <dgm:pt modelId="{5BCB60E3-3533-4DFC-A924-ED56ACD71F31}" type="pres">
      <dgm:prSet presAssocID="{CA0D3700-6F00-45ED-97BF-91C412D33B87}" presName="imageRepeatNode" presStyleLbl="fgImgPlace1" presStyleIdx="2" presStyleCnt="3"/>
      <dgm:spPr/>
    </dgm:pt>
  </dgm:ptLst>
  <dgm:cxnLst>
    <dgm:cxn modelId="{DD56940A-9706-4663-8DF2-0C65078D9ED8}" type="presOf" srcId="{88F8991E-9E3B-4457-8D76-E82E4F03F0D8}" destId="{C1845D68-76F7-4532-935C-F03C56A87355}" srcOrd="0" destOrd="0" presId="urn:microsoft.com/office/officeart/2008/layout/BubblePictureList"/>
    <dgm:cxn modelId="{F4F16213-AF52-4C11-AF3A-050051B8DA24}" srcId="{E8C98BB9-D5BF-473B-9FEA-BE03609A676E}" destId="{98D5FB8F-5151-4D39-894B-B826FB811674}" srcOrd="0" destOrd="0" parTransId="{4713F8AA-0329-49A0-A87F-E46D01172A0F}" sibTransId="{88F8991E-9E3B-4457-8D76-E82E4F03F0D8}"/>
    <dgm:cxn modelId="{7A91DE22-8773-4A8C-AB48-DFCA91BD7F02}" type="presOf" srcId="{E8C98BB9-D5BF-473B-9FEA-BE03609A676E}" destId="{A89F0BF8-3FFA-45E6-8E57-9517B8BDE809}" srcOrd="0" destOrd="0" presId="urn:microsoft.com/office/officeart/2008/layout/BubblePictureList"/>
    <dgm:cxn modelId="{3775FD3F-C94A-4F79-B493-1981D058BEBA}" srcId="{E8C98BB9-D5BF-473B-9FEA-BE03609A676E}" destId="{D1A4A645-6B6E-49AB-B1C8-B1DBE9FBFB1D}" srcOrd="1" destOrd="0" parTransId="{803C2A4C-99B3-4DB6-B77D-E96BC1930ED5}" sibTransId="{716301E4-455D-419F-A2C6-FED078283E12}"/>
    <dgm:cxn modelId="{068C4B63-C19D-4472-93A4-E11BC0CE95BC}" type="presOf" srcId="{D1A4A645-6B6E-49AB-B1C8-B1DBE9FBFB1D}" destId="{830CD1D8-DBDA-49F7-BC6F-D24B7EAD11E0}" srcOrd="0" destOrd="0" presId="urn:microsoft.com/office/officeart/2008/layout/BubblePictureList"/>
    <dgm:cxn modelId="{1383C191-19BA-43DB-9E7E-C9A6C5713EAA}" type="presOf" srcId="{98D5FB8F-5151-4D39-894B-B826FB811674}" destId="{03331406-EFCA-4D67-B8DF-DFA8EEAC965B}" srcOrd="0" destOrd="0" presId="urn:microsoft.com/office/officeart/2008/layout/BubblePictureList"/>
    <dgm:cxn modelId="{7D9AA1AC-4C4E-4578-A008-C63996DFC865}" type="presOf" srcId="{BF6D35D5-A15D-4CF8-84C2-26079AE28381}" destId="{3416DCBA-9874-4ACC-BE4D-7FDF1E98BB05}" srcOrd="0" destOrd="0" presId="urn:microsoft.com/office/officeart/2008/layout/BubblePictureList"/>
    <dgm:cxn modelId="{5D47A6B0-E1C5-4C78-8EEE-2A806CEEA106}" type="presOf" srcId="{CA0D3700-6F00-45ED-97BF-91C412D33B87}" destId="{5BCB60E3-3533-4DFC-A924-ED56ACD71F31}" srcOrd="0" destOrd="0" presId="urn:microsoft.com/office/officeart/2008/layout/BubblePictureList"/>
    <dgm:cxn modelId="{B5B57CBD-311B-47BB-BFCA-494FDC3A4B22}" srcId="{E8C98BB9-D5BF-473B-9FEA-BE03609A676E}" destId="{BF6D35D5-A15D-4CF8-84C2-26079AE28381}" srcOrd="2" destOrd="0" parTransId="{3C39B821-3E62-4A50-A2B5-22565A759C5E}" sibTransId="{CA0D3700-6F00-45ED-97BF-91C412D33B87}"/>
    <dgm:cxn modelId="{A4EE54F3-6166-4AD8-A41C-D3F9381BAC0C}" type="presOf" srcId="{716301E4-455D-419F-A2C6-FED078283E12}" destId="{9379E6A6-34B5-4346-881A-4DBE8F72D24E}" srcOrd="0" destOrd="0" presId="urn:microsoft.com/office/officeart/2008/layout/BubblePictureList"/>
    <dgm:cxn modelId="{5749340C-3CD5-4912-9660-391F78FAEAA5}" type="presParOf" srcId="{A89F0BF8-3FFA-45E6-8E57-9517B8BDE809}" destId="{03331406-EFCA-4D67-B8DF-DFA8EEAC965B}" srcOrd="0" destOrd="0" presId="urn:microsoft.com/office/officeart/2008/layout/BubblePictureList"/>
    <dgm:cxn modelId="{DC433E80-7887-4C92-BA00-49FB9A7493EF}" type="presParOf" srcId="{A89F0BF8-3FFA-45E6-8E57-9517B8BDE809}" destId="{9595F903-1C27-4ACF-8182-431DF3C09D9D}" srcOrd="1" destOrd="0" presId="urn:microsoft.com/office/officeart/2008/layout/BubblePictureList"/>
    <dgm:cxn modelId="{43E4A770-5268-4812-95D0-D627998AF1AC}" type="presParOf" srcId="{9595F903-1C27-4ACF-8182-431DF3C09D9D}" destId="{CDB5EE81-CFEE-4761-B9DC-B0789741F3A0}" srcOrd="0" destOrd="0" presId="urn:microsoft.com/office/officeart/2008/layout/BubblePictureList"/>
    <dgm:cxn modelId="{220608E8-ED26-4D03-A0FB-646CE650862F}" type="presParOf" srcId="{A89F0BF8-3FFA-45E6-8E57-9517B8BDE809}" destId="{14A877D1-912D-4F5F-9274-1731385706F5}" srcOrd="2" destOrd="0" presId="urn:microsoft.com/office/officeart/2008/layout/BubblePictureList"/>
    <dgm:cxn modelId="{4951A7A1-93D0-4870-A90A-78975880CB6B}" type="presParOf" srcId="{A89F0BF8-3FFA-45E6-8E57-9517B8BDE809}" destId="{52A2FBAD-E318-4A43-A8A0-D65E936B1181}" srcOrd="3" destOrd="0" presId="urn:microsoft.com/office/officeart/2008/layout/BubblePictureList"/>
    <dgm:cxn modelId="{AA71BED2-2CEC-4D65-89D3-33283D6D867D}" type="presParOf" srcId="{52A2FBAD-E318-4A43-A8A0-D65E936B1181}" destId="{C1845D68-76F7-4532-935C-F03C56A87355}" srcOrd="0" destOrd="0" presId="urn:microsoft.com/office/officeart/2008/layout/BubblePictureList"/>
    <dgm:cxn modelId="{55F377D6-6FBC-4905-B031-78619E8A5121}" type="presParOf" srcId="{A89F0BF8-3FFA-45E6-8E57-9517B8BDE809}" destId="{830CD1D8-DBDA-49F7-BC6F-D24B7EAD11E0}" srcOrd="4" destOrd="0" presId="urn:microsoft.com/office/officeart/2008/layout/BubblePictureList"/>
    <dgm:cxn modelId="{4729C6E8-D968-4342-A674-2859D14A145D}" type="presParOf" srcId="{A89F0BF8-3FFA-45E6-8E57-9517B8BDE809}" destId="{7948FBE5-5E70-4902-8F21-DAC0A1DCC491}" srcOrd="5" destOrd="0" presId="urn:microsoft.com/office/officeart/2008/layout/BubblePictureList"/>
    <dgm:cxn modelId="{021D63B3-4CA0-4F77-A8EA-B4BB1DA06A13}" type="presParOf" srcId="{7948FBE5-5E70-4902-8F21-DAC0A1DCC491}" destId="{4B843BE5-4E51-432A-A636-249AD7B4461F}" srcOrd="0" destOrd="0" presId="urn:microsoft.com/office/officeart/2008/layout/BubblePictureList"/>
    <dgm:cxn modelId="{C192BCAD-F667-4173-8F0E-EC5486B5F2B0}" type="presParOf" srcId="{A89F0BF8-3FFA-45E6-8E57-9517B8BDE809}" destId="{87DF801B-DEB5-42CC-AB3B-C2954B162695}" srcOrd="6" destOrd="0" presId="urn:microsoft.com/office/officeart/2008/layout/BubblePictureList"/>
    <dgm:cxn modelId="{165A0987-4204-4523-8BC6-E85F5E230021}" type="presParOf" srcId="{87DF801B-DEB5-42CC-AB3B-C2954B162695}" destId="{9379E6A6-34B5-4346-881A-4DBE8F72D24E}" srcOrd="0" destOrd="0" presId="urn:microsoft.com/office/officeart/2008/layout/BubblePictureList"/>
    <dgm:cxn modelId="{6CEC9A26-F529-4C41-89E0-D3EB33FD563D}" type="presParOf" srcId="{A89F0BF8-3FFA-45E6-8E57-9517B8BDE809}" destId="{5FE8E48D-43F9-42F0-8883-A523F057D7B5}" srcOrd="7" destOrd="0" presId="urn:microsoft.com/office/officeart/2008/layout/BubblePictureList"/>
    <dgm:cxn modelId="{50E917F8-144D-4807-AD57-2114A62C283D}" type="presParOf" srcId="{5FE8E48D-43F9-42F0-8883-A523F057D7B5}" destId="{D946C005-2824-406A-827E-10C78ABC104A}" srcOrd="0" destOrd="0" presId="urn:microsoft.com/office/officeart/2008/layout/BubblePictureList"/>
    <dgm:cxn modelId="{5295BE78-E441-4D00-84BD-9CF847150070}" type="presParOf" srcId="{A89F0BF8-3FFA-45E6-8E57-9517B8BDE809}" destId="{3416DCBA-9874-4ACC-BE4D-7FDF1E98BB05}" srcOrd="8" destOrd="0" presId="urn:microsoft.com/office/officeart/2008/layout/BubblePictureList"/>
    <dgm:cxn modelId="{CB0B536C-975D-4C85-8143-C3FBA1FCB261}" type="presParOf" srcId="{A89F0BF8-3FFA-45E6-8E57-9517B8BDE809}" destId="{2763A5E4-1D93-4B92-B488-2E066C0D4873}" srcOrd="9" destOrd="0" presId="urn:microsoft.com/office/officeart/2008/layout/BubblePictureList"/>
    <dgm:cxn modelId="{C0362D6B-DE44-49C4-8F5B-6AD915C516B2}" type="presParOf" srcId="{A89F0BF8-3FFA-45E6-8E57-9517B8BDE809}" destId="{6AC91702-D390-4681-B9F3-74A831CB94A1}" srcOrd="10" destOrd="0" presId="urn:microsoft.com/office/officeart/2008/layout/BubblePictureList"/>
    <dgm:cxn modelId="{4011DC20-9D6B-449F-A637-222770664CFC}" type="presParOf" srcId="{A89F0BF8-3FFA-45E6-8E57-9517B8BDE809}" destId="{DD0DA2D1-ABD2-478F-ABBC-F25E63421F5C}" srcOrd="11" destOrd="0" presId="urn:microsoft.com/office/officeart/2008/layout/BubblePictureList"/>
    <dgm:cxn modelId="{EA3C963A-E22A-4939-B5DE-69CD82F37193}" type="presParOf" srcId="{DD0DA2D1-ABD2-478F-ABBC-F25E63421F5C}" destId="{5BCB60E3-3533-4DFC-A924-ED56ACD71F31}"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FF9613-8450-4BA9-A2CF-1B5E5B38C4B9}" type="doc">
      <dgm:prSet loTypeId="urn:microsoft.com/office/officeart/2005/8/layout/default" loCatId="list" qsTypeId="urn:microsoft.com/office/officeart/2005/8/quickstyle/3d1" qsCatId="3D" csTypeId="urn:microsoft.com/office/officeart/2005/8/colors/accent0_3" csCatId="mainScheme" phldr="1"/>
      <dgm:spPr/>
      <dgm:t>
        <a:bodyPr/>
        <a:lstStyle/>
        <a:p>
          <a:endParaRPr lang="es-ES"/>
        </a:p>
      </dgm:t>
    </dgm:pt>
    <dgm:pt modelId="{ED4D5553-F509-4941-A682-F6F9706F1FD2}">
      <dgm:prSet custT="1"/>
      <dgm:spPr/>
      <dgm:t>
        <a:bodyPr/>
        <a:lstStyle/>
        <a:p>
          <a:pPr rtl="0"/>
          <a:r>
            <a:rPr lang="es-CO" sz="2800" dirty="0"/>
            <a:t>Los consumidores también pueden estar motivados a satisfacer necesidades utilitarias o hedonistas. </a:t>
          </a:r>
        </a:p>
      </dgm:t>
    </dgm:pt>
    <dgm:pt modelId="{16B78052-5D6C-4F0E-8784-17B973F53D12}" type="parTrans" cxnId="{B2E8D1D9-2887-43D6-9D85-A0DBD560DBF4}">
      <dgm:prSet/>
      <dgm:spPr/>
      <dgm:t>
        <a:bodyPr/>
        <a:lstStyle/>
        <a:p>
          <a:endParaRPr lang="es-ES" sz="2000"/>
        </a:p>
      </dgm:t>
    </dgm:pt>
    <dgm:pt modelId="{F246F829-7DF1-4ADE-BA95-A02418038505}" type="sibTrans" cxnId="{B2E8D1D9-2887-43D6-9D85-A0DBD560DBF4}">
      <dgm:prSet/>
      <dgm:spPr/>
      <dgm:t>
        <a:bodyPr/>
        <a:lstStyle/>
        <a:p>
          <a:endParaRPr lang="es-ES" sz="2000"/>
        </a:p>
      </dgm:t>
    </dgm:pt>
    <dgm:pt modelId="{034C25DA-F74F-4699-8BD8-C6A66B1AE960}">
      <dgm:prSet custT="1"/>
      <dgm:spPr/>
      <dgm:t>
        <a:bodyPr/>
        <a:lstStyle/>
        <a:p>
          <a:pPr rtl="0"/>
          <a:r>
            <a:rPr lang="es-CO" sz="2400" b="1" dirty="0">
              <a:solidFill>
                <a:srgbClr val="FF99FF"/>
              </a:solidFill>
            </a:rPr>
            <a:t>Las necesidades utilitarias </a:t>
          </a:r>
          <a:r>
            <a:rPr lang="es-CO" sz="2400" dirty="0">
              <a:solidFill>
                <a:srgbClr val="FF99FF"/>
              </a:solidFill>
            </a:rPr>
            <a:t>implica que los consumidores destacan los atributos objetivos y tangibles de los productos, </a:t>
          </a:r>
          <a:r>
            <a:rPr lang="es-CO" sz="2400" dirty="0">
              <a:solidFill>
                <a:srgbClr val="FFFF00"/>
              </a:solidFill>
            </a:rPr>
            <a:t>como los kilómetros que recorre un automóvil con un litro de gasolina; la cantidad de grasa</a:t>
          </a:r>
          <a:r>
            <a:rPr lang="es-CO" sz="2400" dirty="0"/>
            <a:t>, calorías y proteínas que contiene una hamburguesa con queso; así como la </a:t>
          </a:r>
          <a:r>
            <a:rPr lang="es-CO" sz="2800" dirty="0">
              <a:solidFill>
                <a:srgbClr val="FFFF00"/>
              </a:solidFill>
            </a:rPr>
            <a:t>durabilidad</a:t>
          </a:r>
          <a:r>
            <a:rPr lang="es-CO" sz="2400" dirty="0">
              <a:solidFill>
                <a:srgbClr val="FFFF00"/>
              </a:solidFill>
            </a:rPr>
            <a:t> de unos </a:t>
          </a:r>
          <a:r>
            <a:rPr lang="es-CO" sz="2400" dirty="0" err="1">
              <a:solidFill>
                <a:srgbClr val="FFFF00"/>
              </a:solidFill>
            </a:rPr>
            <a:t>jeans</a:t>
          </a:r>
          <a:r>
            <a:rPr lang="es-CO" sz="2400" dirty="0">
              <a:solidFill>
                <a:srgbClr val="FFFF00"/>
              </a:solidFill>
            </a:rPr>
            <a:t>.</a:t>
          </a:r>
        </a:p>
      </dgm:t>
    </dgm:pt>
    <dgm:pt modelId="{A783F9CD-A2D8-4627-921F-CDACF14AE6C8}" type="parTrans" cxnId="{41718AE8-D7A5-4F2A-B30A-7B2E25E3B744}">
      <dgm:prSet/>
      <dgm:spPr/>
      <dgm:t>
        <a:bodyPr/>
        <a:lstStyle/>
        <a:p>
          <a:endParaRPr lang="es-ES" sz="2000"/>
        </a:p>
      </dgm:t>
    </dgm:pt>
    <dgm:pt modelId="{4A1C9495-45D8-4E7D-8D64-11480047ACCC}" type="sibTrans" cxnId="{41718AE8-D7A5-4F2A-B30A-7B2E25E3B744}">
      <dgm:prSet/>
      <dgm:spPr/>
      <dgm:t>
        <a:bodyPr/>
        <a:lstStyle/>
        <a:p>
          <a:endParaRPr lang="es-ES" sz="2000"/>
        </a:p>
      </dgm:t>
    </dgm:pt>
    <dgm:pt modelId="{793D0E91-A9B0-4395-8FDC-C4E44CA574DB}">
      <dgm:prSet custT="1"/>
      <dgm:spPr/>
      <dgm:t>
        <a:bodyPr/>
        <a:lstStyle/>
        <a:p>
          <a:pPr rtl="0"/>
          <a:endParaRPr lang="es-CO" sz="2000" dirty="0"/>
        </a:p>
      </dgm:t>
    </dgm:pt>
    <dgm:pt modelId="{C0F95264-5AAA-4289-9040-7256BA725D89}" type="parTrans" cxnId="{03F0800F-8D9C-480D-B24B-CF1153AF55A3}">
      <dgm:prSet/>
      <dgm:spPr/>
      <dgm:t>
        <a:bodyPr/>
        <a:lstStyle/>
        <a:p>
          <a:endParaRPr lang="es-ES" sz="2000"/>
        </a:p>
      </dgm:t>
    </dgm:pt>
    <dgm:pt modelId="{DF4D9312-6E4C-4960-B79F-4C618B06A6BE}" type="sibTrans" cxnId="{03F0800F-8D9C-480D-B24B-CF1153AF55A3}">
      <dgm:prSet/>
      <dgm:spPr/>
      <dgm:t>
        <a:bodyPr/>
        <a:lstStyle/>
        <a:p>
          <a:endParaRPr lang="es-ES" sz="2000"/>
        </a:p>
      </dgm:t>
    </dgm:pt>
    <dgm:pt modelId="{D86A70D0-53BA-41E1-86D7-5E26D9664C5A}" type="pres">
      <dgm:prSet presAssocID="{A0FF9613-8450-4BA9-A2CF-1B5E5B38C4B9}" presName="diagram" presStyleCnt="0">
        <dgm:presLayoutVars>
          <dgm:dir/>
          <dgm:resizeHandles val="exact"/>
        </dgm:presLayoutVars>
      </dgm:prSet>
      <dgm:spPr/>
    </dgm:pt>
    <dgm:pt modelId="{488345A0-BF23-47D7-BE77-EB902BFFE514}" type="pres">
      <dgm:prSet presAssocID="{ED4D5553-F509-4941-A682-F6F9706F1FD2}" presName="node" presStyleLbl="node1" presStyleIdx="0" presStyleCnt="1" custScaleY="211669" custLinFactNeighborX="5939" custLinFactNeighborY="-2543">
        <dgm:presLayoutVars>
          <dgm:bulletEnabled val="1"/>
        </dgm:presLayoutVars>
      </dgm:prSet>
      <dgm:spPr/>
    </dgm:pt>
  </dgm:ptLst>
  <dgm:cxnLst>
    <dgm:cxn modelId="{03F0800F-8D9C-480D-B24B-CF1153AF55A3}" srcId="{ED4D5553-F509-4941-A682-F6F9706F1FD2}" destId="{793D0E91-A9B0-4395-8FDC-C4E44CA574DB}" srcOrd="1" destOrd="0" parTransId="{C0F95264-5AAA-4289-9040-7256BA725D89}" sibTransId="{DF4D9312-6E4C-4960-B79F-4C618B06A6BE}"/>
    <dgm:cxn modelId="{5F91A622-CA2C-44AE-8C63-D44B01D52C28}" type="presOf" srcId="{ED4D5553-F509-4941-A682-F6F9706F1FD2}" destId="{488345A0-BF23-47D7-BE77-EB902BFFE514}" srcOrd="0" destOrd="0" presId="urn:microsoft.com/office/officeart/2005/8/layout/default"/>
    <dgm:cxn modelId="{C3FE9466-007E-4AEE-AB7D-DD835667B9C7}" type="presOf" srcId="{034C25DA-F74F-4699-8BD8-C6A66B1AE960}" destId="{488345A0-BF23-47D7-BE77-EB902BFFE514}" srcOrd="0" destOrd="1" presId="urn:microsoft.com/office/officeart/2005/8/layout/default"/>
    <dgm:cxn modelId="{4B74FB7B-505A-46E6-A531-DF6577F9D50E}" type="presOf" srcId="{793D0E91-A9B0-4395-8FDC-C4E44CA574DB}" destId="{488345A0-BF23-47D7-BE77-EB902BFFE514}" srcOrd="0" destOrd="2" presId="urn:microsoft.com/office/officeart/2005/8/layout/default"/>
    <dgm:cxn modelId="{1EB04FAC-C398-4E6D-A4DE-71D34B37AE96}" type="presOf" srcId="{A0FF9613-8450-4BA9-A2CF-1B5E5B38C4B9}" destId="{D86A70D0-53BA-41E1-86D7-5E26D9664C5A}" srcOrd="0" destOrd="0" presId="urn:microsoft.com/office/officeart/2005/8/layout/default"/>
    <dgm:cxn modelId="{B2E8D1D9-2887-43D6-9D85-A0DBD560DBF4}" srcId="{A0FF9613-8450-4BA9-A2CF-1B5E5B38C4B9}" destId="{ED4D5553-F509-4941-A682-F6F9706F1FD2}" srcOrd="0" destOrd="0" parTransId="{16B78052-5D6C-4F0E-8784-17B973F53D12}" sibTransId="{F246F829-7DF1-4ADE-BA95-A02418038505}"/>
    <dgm:cxn modelId="{41718AE8-D7A5-4F2A-B30A-7B2E25E3B744}" srcId="{ED4D5553-F509-4941-A682-F6F9706F1FD2}" destId="{034C25DA-F74F-4699-8BD8-C6A66B1AE960}" srcOrd="0" destOrd="0" parTransId="{A783F9CD-A2D8-4627-921F-CDACF14AE6C8}" sibTransId="{4A1C9495-45D8-4E7D-8D64-11480047ACCC}"/>
    <dgm:cxn modelId="{661C6997-B336-4479-8641-8842AA8AC52F}" type="presParOf" srcId="{D86A70D0-53BA-41E1-86D7-5E26D9664C5A}" destId="{488345A0-BF23-47D7-BE77-EB902BFFE514}"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FF9613-8450-4BA9-A2CF-1B5E5B38C4B9}" type="doc">
      <dgm:prSet loTypeId="urn:microsoft.com/office/officeart/2005/8/layout/default" loCatId="list" qsTypeId="urn:microsoft.com/office/officeart/2005/8/quickstyle/3d1" qsCatId="3D" csTypeId="urn:microsoft.com/office/officeart/2005/8/colors/accent0_3" csCatId="mainScheme" phldr="1"/>
      <dgm:spPr/>
      <dgm:t>
        <a:bodyPr/>
        <a:lstStyle/>
        <a:p>
          <a:endParaRPr lang="es-ES"/>
        </a:p>
      </dgm:t>
    </dgm:pt>
    <dgm:pt modelId="{ED4D5553-F509-4941-A682-F6F9706F1FD2}">
      <dgm:prSet custT="1"/>
      <dgm:spPr/>
      <dgm:t>
        <a:bodyPr/>
        <a:lstStyle/>
        <a:p>
          <a:pPr rtl="0"/>
          <a:r>
            <a:rPr lang="es-CO" sz="2800" dirty="0"/>
            <a:t>Los consumidores también pueden estar motivados a satisfacer necesidades utilitarias o hedonistas. </a:t>
          </a:r>
        </a:p>
      </dgm:t>
    </dgm:pt>
    <dgm:pt modelId="{16B78052-5D6C-4F0E-8784-17B973F53D12}" type="parTrans" cxnId="{B2E8D1D9-2887-43D6-9D85-A0DBD560DBF4}">
      <dgm:prSet/>
      <dgm:spPr/>
      <dgm:t>
        <a:bodyPr/>
        <a:lstStyle/>
        <a:p>
          <a:endParaRPr lang="es-ES" sz="2000"/>
        </a:p>
      </dgm:t>
    </dgm:pt>
    <dgm:pt modelId="{F246F829-7DF1-4ADE-BA95-A02418038505}" type="sibTrans" cxnId="{B2E8D1D9-2887-43D6-9D85-A0DBD560DBF4}">
      <dgm:prSet/>
      <dgm:spPr/>
      <dgm:t>
        <a:bodyPr/>
        <a:lstStyle/>
        <a:p>
          <a:endParaRPr lang="es-ES" sz="2000"/>
        </a:p>
      </dgm:t>
    </dgm:pt>
    <dgm:pt modelId="{4E58395F-2B3C-4E24-A2E1-13A67E309360}">
      <dgm:prSet custT="1"/>
      <dgm:spPr/>
      <dgm:t>
        <a:bodyPr/>
        <a:lstStyle/>
        <a:p>
          <a:pPr rtl="0"/>
          <a:r>
            <a:rPr lang="es-CO" sz="2800" b="1" dirty="0">
              <a:solidFill>
                <a:srgbClr val="FFFF00"/>
              </a:solidFill>
            </a:rPr>
            <a:t>Las necesidades hedonistas </a:t>
          </a:r>
          <a:r>
            <a:rPr lang="es-CO" sz="2800" dirty="0">
              <a:solidFill>
                <a:srgbClr val="FFFF00"/>
              </a:solidFill>
            </a:rPr>
            <a:t>son subjetivas y dependen de la experiencia; los consumidores podrían recurrir </a:t>
          </a:r>
          <a:r>
            <a:rPr lang="es-CO" sz="2800" dirty="0"/>
            <a:t>a un producto para cubrir sus necesidades </a:t>
          </a:r>
          <a:r>
            <a:rPr lang="es-CO" sz="2800" b="1" dirty="0">
              <a:solidFill>
                <a:srgbClr val="C00000"/>
              </a:solidFill>
            </a:rPr>
            <a:t>de diversión, autoconfianza o fantasía.</a:t>
          </a:r>
        </a:p>
      </dgm:t>
    </dgm:pt>
    <dgm:pt modelId="{B7843A41-7BE4-4DAD-B0BA-00789A967E49}" type="parTrans" cxnId="{159BC6F1-EC5D-45A6-B706-977068693BCC}">
      <dgm:prSet/>
      <dgm:spPr/>
      <dgm:t>
        <a:bodyPr/>
        <a:lstStyle/>
        <a:p>
          <a:endParaRPr lang="es-ES" sz="2000"/>
        </a:p>
      </dgm:t>
    </dgm:pt>
    <dgm:pt modelId="{BFD07FB1-C6E7-4C94-BEFF-AF4CB17E14BC}" type="sibTrans" cxnId="{159BC6F1-EC5D-45A6-B706-977068693BCC}">
      <dgm:prSet/>
      <dgm:spPr/>
      <dgm:t>
        <a:bodyPr/>
        <a:lstStyle/>
        <a:p>
          <a:endParaRPr lang="es-ES" sz="2000"/>
        </a:p>
      </dgm:t>
    </dgm:pt>
    <dgm:pt modelId="{793D0E91-A9B0-4395-8FDC-C4E44CA574DB}">
      <dgm:prSet custT="1"/>
      <dgm:spPr/>
      <dgm:t>
        <a:bodyPr/>
        <a:lstStyle/>
        <a:p>
          <a:pPr rtl="0"/>
          <a:endParaRPr lang="es-CO" sz="2000" dirty="0"/>
        </a:p>
      </dgm:t>
    </dgm:pt>
    <dgm:pt modelId="{C0F95264-5AAA-4289-9040-7256BA725D89}" type="parTrans" cxnId="{03F0800F-8D9C-480D-B24B-CF1153AF55A3}">
      <dgm:prSet/>
      <dgm:spPr/>
      <dgm:t>
        <a:bodyPr/>
        <a:lstStyle/>
        <a:p>
          <a:endParaRPr lang="es-ES" sz="2000"/>
        </a:p>
      </dgm:t>
    </dgm:pt>
    <dgm:pt modelId="{DF4D9312-6E4C-4960-B79F-4C618B06A6BE}" type="sibTrans" cxnId="{03F0800F-8D9C-480D-B24B-CF1153AF55A3}">
      <dgm:prSet/>
      <dgm:spPr/>
      <dgm:t>
        <a:bodyPr/>
        <a:lstStyle/>
        <a:p>
          <a:endParaRPr lang="es-ES" sz="2000"/>
        </a:p>
      </dgm:t>
    </dgm:pt>
    <dgm:pt modelId="{D86A70D0-53BA-41E1-86D7-5E26D9664C5A}" type="pres">
      <dgm:prSet presAssocID="{A0FF9613-8450-4BA9-A2CF-1B5E5B38C4B9}" presName="diagram" presStyleCnt="0">
        <dgm:presLayoutVars>
          <dgm:dir/>
          <dgm:resizeHandles val="exact"/>
        </dgm:presLayoutVars>
      </dgm:prSet>
      <dgm:spPr/>
    </dgm:pt>
    <dgm:pt modelId="{488345A0-BF23-47D7-BE77-EB902BFFE514}" type="pres">
      <dgm:prSet presAssocID="{ED4D5553-F509-4941-A682-F6F9706F1FD2}" presName="node" presStyleLbl="node1" presStyleIdx="0" presStyleCnt="1" custScaleY="211669" custLinFactNeighborX="5939" custLinFactNeighborY="-2543">
        <dgm:presLayoutVars>
          <dgm:bulletEnabled val="1"/>
        </dgm:presLayoutVars>
      </dgm:prSet>
      <dgm:spPr/>
    </dgm:pt>
  </dgm:ptLst>
  <dgm:cxnLst>
    <dgm:cxn modelId="{03F0800F-8D9C-480D-B24B-CF1153AF55A3}" srcId="{ED4D5553-F509-4941-A682-F6F9706F1FD2}" destId="{793D0E91-A9B0-4395-8FDC-C4E44CA574DB}" srcOrd="0" destOrd="0" parTransId="{C0F95264-5AAA-4289-9040-7256BA725D89}" sibTransId="{DF4D9312-6E4C-4960-B79F-4C618B06A6BE}"/>
    <dgm:cxn modelId="{C04AB419-6010-4940-A9EE-C2DE63B56DE2}" type="presOf" srcId="{4E58395F-2B3C-4E24-A2E1-13A67E309360}" destId="{488345A0-BF23-47D7-BE77-EB902BFFE514}" srcOrd="0" destOrd="2" presId="urn:microsoft.com/office/officeart/2005/8/layout/default"/>
    <dgm:cxn modelId="{5F91A622-CA2C-44AE-8C63-D44B01D52C28}" type="presOf" srcId="{ED4D5553-F509-4941-A682-F6F9706F1FD2}" destId="{488345A0-BF23-47D7-BE77-EB902BFFE514}" srcOrd="0" destOrd="0" presId="urn:microsoft.com/office/officeart/2005/8/layout/default"/>
    <dgm:cxn modelId="{4B74FB7B-505A-46E6-A531-DF6577F9D50E}" type="presOf" srcId="{793D0E91-A9B0-4395-8FDC-C4E44CA574DB}" destId="{488345A0-BF23-47D7-BE77-EB902BFFE514}" srcOrd="0" destOrd="1" presId="urn:microsoft.com/office/officeart/2005/8/layout/default"/>
    <dgm:cxn modelId="{1EB04FAC-C398-4E6D-A4DE-71D34B37AE96}" type="presOf" srcId="{A0FF9613-8450-4BA9-A2CF-1B5E5B38C4B9}" destId="{D86A70D0-53BA-41E1-86D7-5E26D9664C5A}" srcOrd="0" destOrd="0" presId="urn:microsoft.com/office/officeart/2005/8/layout/default"/>
    <dgm:cxn modelId="{B2E8D1D9-2887-43D6-9D85-A0DBD560DBF4}" srcId="{A0FF9613-8450-4BA9-A2CF-1B5E5B38C4B9}" destId="{ED4D5553-F509-4941-A682-F6F9706F1FD2}" srcOrd="0" destOrd="0" parTransId="{16B78052-5D6C-4F0E-8784-17B973F53D12}" sibTransId="{F246F829-7DF1-4ADE-BA95-A02418038505}"/>
    <dgm:cxn modelId="{159BC6F1-EC5D-45A6-B706-977068693BCC}" srcId="{ED4D5553-F509-4941-A682-F6F9706F1FD2}" destId="{4E58395F-2B3C-4E24-A2E1-13A67E309360}" srcOrd="1" destOrd="0" parTransId="{B7843A41-7BE4-4DAD-B0BA-00789A967E49}" sibTransId="{BFD07FB1-C6E7-4C94-BEFF-AF4CB17E14BC}"/>
    <dgm:cxn modelId="{661C6997-B336-4479-8641-8842AA8AC52F}" type="presParOf" srcId="{D86A70D0-53BA-41E1-86D7-5E26D9664C5A}" destId="{488345A0-BF23-47D7-BE77-EB902BFFE514}"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6A7FFA-4834-4CDE-AAF4-479131834A89}" type="doc">
      <dgm:prSet loTypeId="urn:microsoft.com/office/officeart/2005/8/layout/vList6" loCatId="list" qsTypeId="urn:microsoft.com/office/officeart/2005/8/quickstyle/3d4" qsCatId="3D" csTypeId="urn:microsoft.com/office/officeart/2005/8/colors/colorful4" csCatId="colorful" phldr="1"/>
      <dgm:spPr/>
      <dgm:t>
        <a:bodyPr/>
        <a:lstStyle/>
        <a:p>
          <a:endParaRPr lang="es-CO"/>
        </a:p>
      </dgm:t>
    </dgm:pt>
    <dgm:pt modelId="{74E0627B-5435-4489-A109-B7473AE0526C}">
      <dgm:prSet phldrT="[Texto]" custT="1"/>
      <dgm:spPr>
        <a:solidFill>
          <a:srgbClr val="C00000"/>
        </a:solidFill>
      </dgm:spPr>
      <dgm:t>
        <a:bodyPr/>
        <a:lstStyle/>
        <a:p>
          <a:r>
            <a:rPr lang="es-CO" sz="2000" b="1" dirty="0"/>
            <a:t>Variables demográficas </a:t>
          </a:r>
        </a:p>
      </dgm:t>
    </dgm:pt>
    <dgm:pt modelId="{3FA9FD40-F0FE-4EFA-961E-34C324F1D31C}" type="parTrans" cxnId="{F2DB4BBD-FB34-49C7-85F0-179D335A819E}">
      <dgm:prSet/>
      <dgm:spPr/>
      <dgm:t>
        <a:bodyPr/>
        <a:lstStyle/>
        <a:p>
          <a:endParaRPr lang="es-CO" sz="1600"/>
        </a:p>
      </dgm:t>
    </dgm:pt>
    <dgm:pt modelId="{7761BBB6-2549-4A30-B222-5EA2E79B757E}" type="sibTrans" cxnId="{F2DB4BBD-FB34-49C7-85F0-179D335A819E}">
      <dgm:prSet/>
      <dgm:spPr/>
      <dgm:t>
        <a:bodyPr/>
        <a:lstStyle/>
        <a:p>
          <a:endParaRPr lang="es-CO" sz="1600"/>
        </a:p>
      </dgm:t>
    </dgm:pt>
    <dgm:pt modelId="{510F719E-2E57-41BF-B49F-13BE0536D3A9}">
      <dgm:prSet phldrT="[Texto]" custT="1"/>
      <dgm:spPr/>
      <dgm:t>
        <a:bodyPr/>
        <a:lstStyle/>
        <a:p>
          <a:r>
            <a:rPr lang="es-CO" sz="1400" dirty="0"/>
            <a:t>Edad / ciclo de vida</a:t>
          </a:r>
        </a:p>
      </dgm:t>
    </dgm:pt>
    <dgm:pt modelId="{15D38FDF-8732-48C4-A33B-CEE2E142845B}" type="parTrans" cxnId="{90791BD5-D511-4B60-B4A4-7A9A824FE9FC}">
      <dgm:prSet/>
      <dgm:spPr/>
      <dgm:t>
        <a:bodyPr/>
        <a:lstStyle/>
        <a:p>
          <a:endParaRPr lang="es-CO" sz="1600"/>
        </a:p>
      </dgm:t>
    </dgm:pt>
    <dgm:pt modelId="{6BC26D3A-A6C9-4E59-87B8-ECECBE860484}" type="sibTrans" cxnId="{90791BD5-D511-4B60-B4A4-7A9A824FE9FC}">
      <dgm:prSet/>
      <dgm:spPr/>
      <dgm:t>
        <a:bodyPr/>
        <a:lstStyle/>
        <a:p>
          <a:endParaRPr lang="es-CO" sz="1600"/>
        </a:p>
      </dgm:t>
    </dgm:pt>
    <dgm:pt modelId="{1677E728-8F22-410D-8969-3EDD9385F1FD}">
      <dgm:prSet phldrT="[Texto]" custT="1"/>
      <dgm:spPr/>
      <dgm:t>
        <a:bodyPr/>
        <a:lstStyle/>
        <a:p>
          <a:r>
            <a:rPr lang="es-CO" sz="1400" dirty="0"/>
            <a:t>Nivel socioeconómico</a:t>
          </a:r>
        </a:p>
      </dgm:t>
    </dgm:pt>
    <dgm:pt modelId="{97BB4B31-7D6A-484E-B987-59397898EA56}" type="parTrans" cxnId="{50529DDA-41C1-40FF-8495-AF957F83112B}">
      <dgm:prSet/>
      <dgm:spPr/>
      <dgm:t>
        <a:bodyPr/>
        <a:lstStyle/>
        <a:p>
          <a:endParaRPr lang="es-CO" sz="1600"/>
        </a:p>
      </dgm:t>
    </dgm:pt>
    <dgm:pt modelId="{B39423F6-8A08-49A4-80D1-E8A981F12ACF}" type="sibTrans" cxnId="{50529DDA-41C1-40FF-8495-AF957F83112B}">
      <dgm:prSet/>
      <dgm:spPr/>
      <dgm:t>
        <a:bodyPr/>
        <a:lstStyle/>
        <a:p>
          <a:endParaRPr lang="es-CO" sz="1600"/>
        </a:p>
      </dgm:t>
    </dgm:pt>
    <dgm:pt modelId="{5BC691F2-BA16-42B4-AD8A-CB4848C002FF}">
      <dgm:prSet phldrT="[Texto]" custT="1"/>
      <dgm:spPr>
        <a:solidFill>
          <a:schemeClr val="accent6">
            <a:lumMod val="50000"/>
          </a:schemeClr>
        </a:solidFill>
      </dgm:spPr>
      <dgm:t>
        <a:bodyPr/>
        <a:lstStyle/>
        <a:p>
          <a:r>
            <a:rPr lang="es-CO" sz="2000" b="1"/>
            <a:t>Variables Psicográficas</a:t>
          </a:r>
          <a:endParaRPr lang="es-CO" sz="2000" b="1" dirty="0"/>
        </a:p>
      </dgm:t>
    </dgm:pt>
    <dgm:pt modelId="{010C9ECD-5AF1-4FD0-A032-FEBB76208006}" type="parTrans" cxnId="{E12C2A7D-8A51-490A-A5E7-508639452D04}">
      <dgm:prSet/>
      <dgm:spPr/>
      <dgm:t>
        <a:bodyPr/>
        <a:lstStyle/>
        <a:p>
          <a:endParaRPr lang="es-CO" sz="1600"/>
        </a:p>
      </dgm:t>
    </dgm:pt>
    <dgm:pt modelId="{5D1E9521-188E-4336-AA76-57A2D5E64D40}" type="sibTrans" cxnId="{E12C2A7D-8A51-490A-A5E7-508639452D04}">
      <dgm:prSet/>
      <dgm:spPr/>
      <dgm:t>
        <a:bodyPr/>
        <a:lstStyle/>
        <a:p>
          <a:endParaRPr lang="es-CO" sz="1600"/>
        </a:p>
      </dgm:t>
    </dgm:pt>
    <dgm:pt modelId="{2CB7D8A1-2DEB-4415-B13F-B7B26FB73E10}">
      <dgm:prSet phldrT="[Texto]" custT="1"/>
      <dgm:spPr/>
      <dgm:t>
        <a:bodyPr/>
        <a:lstStyle/>
        <a:p>
          <a:r>
            <a:rPr lang="es-CO" sz="1400" dirty="0"/>
            <a:t>Deseos</a:t>
          </a:r>
        </a:p>
      </dgm:t>
    </dgm:pt>
    <dgm:pt modelId="{873B552B-66CE-41B3-BD7E-20EC22BD7BB9}" type="parTrans" cxnId="{0D525C02-BAA9-4283-9CA9-1A63FB8C2FCB}">
      <dgm:prSet/>
      <dgm:spPr/>
      <dgm:t>
        <a:bodyPr/>
        <a:lstStyle/>
        <a:p>
          <a:endParaRPr lang="es-CO" sz="1600"/>
        </a:p>
      </dgm:t>
    </dgm:pt>
    <dgm:pt modelId="{7B781B86-F2CE-4EB1-827E-0E9DFCC9C2A9}" type="sibTrans" cxnId="{0D525C02-BAA9-4283-9CA9-1A63FB8C2FCB}">
      <dgm:prSet/>
      <dgm:spPr/>
      <dgm:t>
        <a:bodyPr/>
        <a:lstStyle/>
        <a:p>
          <a:endParaRPr lang="es-CO" sz="1600"/>
        </a:p>
      </dgm:t>
    </dgm:pt>
    <dgm:pt modelId="{DD462C0F-E8A9-48A0-A33B-B908C70960E5}">
      <dgm:prSet phldrT="[Texto]" custT="1"/>
      <dgm:spPr>
        <a:solidFill>
          <a:srgbClr val="002060"/>
        </a:solidFill>
      </dgm:spPr>
      <dgm:t>
        <a:bodyPr/>
        <a:lstStyle/>
        <a:p>
          <a:r>
            <a:rPr lang="es-CO" sz="2000" b="1"/>
            <a:t>Variables geográficas</a:t>
          </a:r>
          <a:endParaRPr lang="es-CO" sz="2000" b="1" dirty="0"/>
        </a:p>
      </dgm:t>
    </dgm:pt>
    <dgm:pt modelId="{DF5B423B-9D97-48F7-BF8E-76FA832858A7}" type="parTrans" cxnId="{A69430F6-776F-434B-BECA-C3BF1D72D544}">
      <dgm:prSet/>
      <dgm:spPr/>
      <dgm:t>
        <a:bodyPr/>
        <a:lstStyle/>
        <a:p>
          <a:endParaRPr lang="es-CO" sz="1600"/>
        </a:p>
      </dgm:t>
    </dgm:pt>
    <dgm:pt modelId="{7DC36CCB-4B25-42A6-A023-AC81D599D7E6}" type="sibTrans" cxnId="{A69430F6-776F-434B-BECA-C3BF1D72D544}">
      <dgm:prSet/>
      <dgm:spPr/>
      <dgm:t>
        <a:bodyPr/>
        <a:lstStyle/>
        <a:p>
          <a:endParaRPr lang="es-CO" sz="1600"/>
        </a:p>
      </dgm:t>
    </dgm:pt>
    <dgm:pt modelId="{9A05556F-0E06-4415-A688-6B4784F15824}">
      <dgm:prSet phldrT="[Texto]" custT="1"/>
      <dgm:spPr/>
      <dgm:t>
        <a:bodyPr/>
        <a:lstStyle/>
        <a:p>
          <a:r>
            <a:rPr lang="es-CO" sz="1400" dirty="0"/>
            <a:t>Tipos de familias</a:t>
          </a:r>
        </a:p>
      </dgm:t>
    </dgm:pt>
    <dgm:pt modelId="{BDC1888F-F2F4-4E2F-9D06-894E65256F96}" type="parTrans" cxnId="{A65F71FC-BCF7-4541-8DA6-EA1432EF56CB}">
      <dgm:prSet/>
      <dgm:spPr/>
      <dgm:t>
        <a:bodyPr/>
        <a:lstStyle/>
        <a:p>
          <a:endParaRPr lang="es-CO" sz="1600"/>
        </a:p>
      </dgm:t>
    </dgm:pt>
    <dgm:pt modelId="{A913CDB6-2AAC-430B-B50F-CA5C88CF9BA4}" type="sibTrans" cxnId="{A65F71FC-BCF7-4541-8DA6-EA1432EF56CB}">
      <dgm:prSet/>
      <dgm:spPr/>
      <dgm:t>
        <a:bodyPr/>
        <a:lstStyle/>
        <a:p>
          <a:endParaRPr lang="es-CO" sz="1600"/>
        </a:p>
      </dgm:t>
    </dgm:pt>
    <dgm:pt modelId="{87297267-E5E8-4ACF-B786-8690B3EA4F1A}">
      <dgm:prSet phldrT="[Texto]" custT="1"/>
      <dgm:spPr/>
      <dgm:t>
        <a:bodyPr/>
        <a:lstStyle/>
        <a:p>
          <a:r>
            <a:rPr lang="es-CO" sz="1400" dirty="0"/>
            <a:t>Intereses</a:t>
          </a:r>
        </a:p>
      </dgm:t>
    </dgm:pt>
    <dgm:pt modelId="{CAD48641-C49B-41B3-A80A-CFBB2D766309}" type="parTrans" cxnId="{E7AB71F4-6090-4545-931B-DE263EAF9770}">
      <dgm:prSet/>
      <dgm:spPr/>
      <dgm:t>
        <a:bodyPr/>
        <a:lstStyle/>
        <a:p>
          <a:endParaRPr lang="es-CO" sz="1600"/>
        </a:p>
      </dgm:t>
    </dgm:pt>
    <dgm:pt modelId="{49EF8A07-7661-4759-8E27-926A92293D03}" type="sibTrans" cxnId="{E7AB71F4-6090-4545-931B-DE263EAF9770}">
      <dgm:prSet/>
      <dgm:spPr/>
      <dgm:t>
        <a:bodyPr/>
        <a:lstStyle/>
        <a:p>
          <a:endParaRPr lang="es-CO" sz="1600"/>
        </a:p>
      </dgm:t>
    </dgm:pt>
    <dgm:pt modelId="{2CDF4091-DA6C-4FA1-90D9-66C010F510F8}">
      <dgm:prSet phldrT="[Texto]" custT="1"/>
      <dgm:spPr/>
      <dgm:t>
        <a:bodyPr/>
        <a:lstStyle/>
        <a:p>
          <a:r>
            <a:rPr lang="es-CO" sz="1400" dirty="0"/>
            <a:t>Motivaciones </a:t>
          </a:r>
        </a:p>
      </dgm:t>
    </dgm:pt>
    <dgm:pt modelId="{C8CEE43D-FB46-4A5C-9DF8-AC70ADCD6817}" type="parTrans" cxnId="{00D71671-2C90-4726-8C33-32880525381B}">
      <dgm:prSet/>
      <dgm:spPr/>
      <dgm:t>
        <a:bodyPr/>
        <a:lstStyle/>
        <a:p>
          <a:endParaRPr lang="es-CO" sz="1600"/>
        </a:p>
      </dgm:t>
    </dgm:pt>
    <dgm:pt modelId="{C2E0F5BB-5252-4567-AEEA-310B7024EE8F}" type="sibTrans" cxnId="{00D71671-2C90-4726-8C33-32880525381B}">
      <dgm:prSet/>
      <dgm:spPr/>
      <dgm:t>
        <a:bodyPr/>
        <a:lstStyle/>
        <a:p>
          <a:endParaRPr lang="es-CO" sz="1600"/>
        </a:p>
      </dgm:t>
    </dgm:pt>
    <dgm:pt modelId="{6B28F1B2-91AB-40AB-8433-6F26B4C416AA}">
      <dgm:prSet custT="1"/>
      <dgm:spPr/>
      <dgm:t>
        <a:bodyPr/>
        <a:lstStyle/>
        <a:p>
          <a:r>
            <a:rPr lang="es-CO" sz="1400" dirty="0"/>
            <a:t>Urbano</a:t>
          </a:r>
        </a:p>
      </dgm:t>
    </dgm:pt>
    <dgm:pt modelId="{79630957-1377-499E-9BE2-57DB245FAB17}" type="parTrans" cxnId="{E1083A2E-3B88-4B35-A176-56043E25CAE7}">
      <dgm:prSet/>
      <dgm:spPr/>
      <dgm:t>
        <a:bodyPr/>
        <a:lstStyle/>
        <a:p>
          <a:endParaRPr lang="es-CO" sz="1600"/>
        </a:p>
      </dgm:t>
    </dgm:pt>
    <dgm:pt modelId="{00A46935-557E-4945-92E7-2CBE30C5A37A}" type="sibTrans" cxnId="{E1083A2E-3B88-4B35-A176-56043E25CAE7}">
      <dgm:prSet/>
      <dgm:spPr/>
      <dgm:t>
        <a:bodyPr/>
        <a:lstStyle/>
        <a:p>
          <a:endParaRPr lang="es-CO" sz="1600"/>
        </a:p>
      </dgm:t>
    </dgm:pt>
    <dgm:pt modelId="{45602352-D63B-45A6-90D4-D52CA9721990}">
      <dgm:prSet custT="1"/>
      <dgm:spPr/>
      <dgm:t>
        <a:bodyPr/>
        <a:lstStyle/>
        <a:p>
          <a:r>
            <a:rPr lang="es-CO" sz="1400" dirty="0"/>
            <a:t>Suburbios</a:t>
          </a:r>
        </a:p>
      </dgm:t>
    </dgm:pt>
    <dgm:pt modelId="{83C40376-BA00-4461-AD2A-8F3F361BA7E0}" type="parTrans" cxnId="{C6B27CC5-FA7C-4576-BA80-C4C493507A68}">
      <dgm:prSet/>
      <dgm:spPr/>
      <dgm:t>
        <a:bodyPr/>
        <a:lstStyle/>
        <a:p>
          <a:endParaRPr lang="es-CO" sz="1600"/>
        </a:p>
      </dgm:t>
    </dgm:pt>
    <dgm:pt modelId="{2A631213-1959-49E8-BEA9-D09327DB3E85}" type="sibTrans" cxnId="{C6B27CC5-FA7C-4576-BA80-C4C493507A68}">
      <dgm:prSet/>
      <dgm:spPr/>
      <dgm:t>
        <a:bodyPr/>
        <a:lstStyle/>
        <a:p>
          <a:endParaRPr lang="es-CO" sz="1600"/>
        </a:p>
      </dgm:t>
    </dgm:pt>
    <dgm:pt modelId="{77E5A322-7EC7-4421-B824-55E027648846}">
      <dgm:prSet custT="1"/>
      <dgm:spPr/>
      <dgm:t>
        <a:bodyPr/>
        <a:lstStyle/>
        <a:p>
          <a:r>
            <a:rPr lang="es-CO" sz="1400" dirty="0"/>
            <a:t>Rural</a:t>
          </a:r>
        </a:p>
      </dgm:t>
    </dgm:pt>
    <dgm:pt modelId="{19371903-9886-401A-AD64-0C7133004601}" type="parTrans" cxnId="{6CD6916D-9F50-4FF6-B117-2DE3E584A05B}">
      <dgm:prSet/>
      <dgm:spPr/>
      <dgm:t>
        <a:bodyPr/>
        <a:lstStyle/>
        <a:p>
          <a:endParaRPr lang="es-CO" sz="1600"/>
        </a:p>
      </dgm:t>
    </dgm:pt>
    <dgm:pt modelId="{E9E04F89-CE5B-41C9-90E1-3DD8D06B6C41}" type="sibTrans" cxnId="{6CD6916D-9F50-4FF6-B117-2DE3E584A05B}">
      <dgm:prSet/>
      <dgm:spPr/>
      <dgm:t>
        <a:bodyPr/>
        <a:lstStyle/>
        <a:p>
          <a:endParaRPr lang="es-CO" sz="1600"/>
        </a:p>
      </dgm:t>
    </dgm:pt>
    <dgm:pt modelId="{4E868BEF-C7EE-4C8C-98B2-70465824658D}">
      <dgm:prSet custT="1"/>
      <dgm:spPr/>
      <dgm:t>
        <a:bodyPr/>
        <a:lstStyle/>
        <a:p>
          <a:r>
            <a:rPr lang="es-CO" sz="1400" dirty="0" err="1"/>
            <a:t>Semirural</a:t>
          </a:r>
          <a:r>
            <a:rPr lang="es-CO" sz="1400" dirty="0"/>
            <a:t> </a:t>
          </a:r>
        </a:p>
      </dgm:t>
    </dgm:pt>
    <dgm:pt modelId="{B85B0464-0DAA-4C1C-A215-E0E98C2A5070}" type="parTrans" cxnId="{A268A69A-230D-48EF-8E84-8131F2305156}">
      <dgm:prSet/>
      <dgm:spPr/>
      <dgm:t>
        <a:bodyPr/>
        <a:lstStyle/>
        <a:p>
          <a:endParaRPr lang="es-CO" sz="1600"/>
        </a:p>
      </dgm:t>
    </dgm:pt>
    <dgm:pt modelId="{FAB0FB32-FC07-4C3B-93DB-BF19EA814B92}" type="sibTrans" cxnId="{A268A69A-230D-48EF-8E84-8131F2305156}">
      <dgm:prSet/>
      <dgm:spPr/>
      <dgm:t>
        <a:bodyPr/>
        <a:lstStyle/>
        <a:p>
          <a:endParaRPr lang="es-CO" sz="1600"/>
        </a:p>
      </dgm:t>
    </dgm:pt>
    <dgm:pt modelId="{B4A7E836-4BC5-594D-8B0C-D08800928DD2}">
      <dgm:prSet custT="1"/>
      <dgm:spPr>
        <a:solidFill>
          <a:srgbClr val="003366"/>
        </a:solidFill>
      </dgm:spPr>
      <dgm:t>
        <a:bodyPr/>
        <a:lstStyle/>
        <a:p>
          <a:r>
            <a:rPr lang="es-CO" sz="2000"/>
            <a:t>Conductual </a:t>
          </a:r>
          <a:endParaRPr lang="es-CO" sz="2000" dirty="0"/>
        </a:p>
      </dgm:t>
    </dgm:pt>
    <dgm:pt modelId="{63D46BAC-7F4F-4340-9977-4855C5DC73DA}" type="parTrans" cxnId="{5CA86A31-C160-7F4A-AC91-1861D2271D02}">
      <dgm:prSet/>
      <dgm:spPr/>
      <dgm:t>
        <a:bodyPr/>
        <a:lstStyle/>
        <a:p>
          <a:endParaRPr lang="es-ES_tradnl" sz="1600"/>
        </a:p>
      </dgm:t>
    </dgm:pt>
    <dgm:pt modelId="{7F19E2C6-6026-A84B-ABAD-E9995E84ADE7}" type="sibTrans" cxnId="{5CA86A31-C160-7F4A-AC91-1861D2271D02}">
      <dgm:prSet/>
      <dgm:spPr/>
      <dgm:t>
        <a:bodyPr/>
        <a:lstStyle/>
        <a:p>
          <a:endParaRPr lang="es-ES_tradnl" sz="1600"/>
        </a:p>
      </dgm:t>
    </dgm:pt>
    <dgm:pt modelId="{50D7E6C9-66B7-5747-9770-173CBD3EDD90}">
      <dgm:prSet custT="1"/>
      <dgm:spPr/>
      <dgm:t>
        <a:bodyPr/>
        <a:lstStyle/>
        <a:p>
          <a:r>
            <a:rPr lang="es-CO" sz="1400" dirty="0"/>
            <a:t>Heavy</a:t>
          </a:r>
        </a:p>
      </dgm:t>
    </dgm:pt>
    <dgm:pt modelId="{3E79EB99-C86A-4A4F-AEC5-BF440A93B7CD}" type="parTrans" cxnId="{EF7261B9-77AB-0F45-B7F8-2A183AF9CCD2}">
      <dgm:prSet/>
      <dgm:spPr/>
      <dgm:t>
        <a:bodyPr/>
        <a:lstStyle/>
        <a:p>
          <a:endParaRPr lang="es-ES_tradnl" sz="1600"/>
        </a:p>
      </dgm:t>
    </dgm:pt>
    <dgm:pt modelId="{976401FA-A75F-2146-964C-0EA1C167B661}" type="sibTrans" cxnId="{EF7261B9-77AB-0F45-B7F8-2A183AF9CCD2}">
      <dgm:prSet/>
      <dgm:spPr/>
      <dgm:t>
        <a:bodyPr/>
        <a:lstStyle/>
        <a:p>
          <a:endParaRPr lang="es-ES_tradnl" sz="1600"/>
        </a:p>
      </dgm:t>
    </dgm:pt>
    <dgm:pt modelId="{0B1E1AA5-4CCE-A348-8A3A-DA5E0364C0AD}">
      <dgm:prSet custT="1"/>
      <dgm:spPr/>
      <dgm:t>
        <a:bodyPr/>
        <a:lstStyle/>
        <a:p>
          <a:r>
            <a:rPr lang="es-CO" sz="1400" dirty="0"/>
            <a:t>Medium </a:t>
          </a:r>
        </a:p>
      </dgm:t>
    </dgm:pt>
    <dgm:pt modelId="{30EE0381-3E5A-D44A-84F7-3EAFDA8321D3}" type="parTrans" cxnId="{1828DAEF-1BD9-9D45-97A6-D46C4CA0F3C3}">
      <dgm:prSet/>
      <dgm:spPr/>
      <dgm:t>
        <a:bodyPr/>
        <a:lstStyle/>
        <a:p>
          <a:endParaRPr lang="es-ES_tradnl" sz="1600"/>
        </a:p>
      </dgm:t>
    </dgm:pt>
    <dgm:pt modelId="{75EA011B-5E7C-CC44-8B4D-875A7D947216}" type="sibTrans" cxnId="{1828DAEF-1BD9-9D45-97A6-D46C4CA0F3C3}">
      <dgm:prSet/>
      <dgm:spPr/>
      <dgm:t>
        <a:bodyPr/>
        <a:lstStyle/>
        <a:p>
          <a:endParaRPr lang="es-ES_tradnl" sz="1600"/>
        </a:p>
      </dgm:t>
    </dgm:pt>
    <dgm:pt modelId="{0F8D6C6A-D7A5-CB44-8F3B-CDF698D965ED}">
      <dgm:prSet custT="1"/>
      <dgm:spPr/>
      <dgm:t>
        <a:bodyPr/>
        <a:lstStyle/>
        <a:p>
          <a:r>
            <a:rPr lang="es-CO" sz="1400" dirty="0"/>
            <a:t>Light </a:t>
          </a:r>
        </a:p>
      </dgm:t>
    </dgm:pt>
    <dgm:pt modelId="{BF29E7DB-B140-1C4B-BDED-9512F0F56A87}" type="parTrans" cxnId="{7D7B1018-773B-C64A-BE7D-4CC3F383E8B2}">
      <dgm:prSet/>
      <dgm:spPr/>
      <dgm:t>
        <a:bodyPr/>
        <a:lstStyle/>
        <a:p>
          <a:endParaRPr lang="es-ES_tradnl" sz="1600"/>
        </a:p>
      </dgm:t>
    </dgm:pt>
    <dgm:pt modelId="{41B38C54-AE74-474E-9C7A-57F02E557F40}" type="sibTrans" cxnId="{7D7B1018-773B-C64A-BE7D-4CC3F383E8B2}">
      <dgm:prSet/>
      <dgm:spPr/>
      <dgm:t>
        <a:bodyPr/>
        <a:lstStyle/>
        <a:p>
          <a:endParaRPr lang="es-ES_tradnl" sz="1600"/>
        </a:p>
      </dgm:t>
    </dgm:pt>
    <dgm:pt modelId="{2CE8F037-EFCC-435A-94B0-ACCC2D56ACF1}" type="pres">
      <dgm:prSet presAssocID="{E46A7FFA-4834-4CDE-AAF4-479131834A89}" presName="Name0" presStyleCnt="0">
        <dgm:presLayoutVars>
          <dgm:dir/>
          <dgm:animLvl val="lvl"/>
          <dgm:resizeHandles/>
        </dgm:presLayoutVars>
      </dgm:prSet>
      <dgm:spPr/>
    </dgm:pt>
    <dgm:pt modelId="{DA018B26-9016-4F88-9B35-123626235360}" type="pres">
      <dgm:prSet presAssocID="{74E0627B-5435-4489-A109-B7473AE0526C}" presName="linNode" presStyleCnt="0"/>
      <dgm:spPr/>
    </dgm:pt>
    <dgm:pt modelId="{9B6E5BAD-1509-49F0-9E35-23C6C41C418D}" type="pres">
      <dgm:prSet presAssocID="{74E0627B-5435-4489-A109-B7473AE0526C}" presName="parentShp" presStyleLbl="node1" presStyleIdx="0" presStyleCnt="4">
        <dgm:presLayoutVars>
          <dgm:bulletEnabled val="1"/>
        </dgm:presLayoutVars>
      </dgm:prSet>
      <dgm:spPr/>
    </dgm:pt>
    <dgm:pt modelId="{048A6E89-D918-439A-9C7C-F11AA7522A65}" type="pres">
      <dgm:prSet presAssocID="{74E0627B-5435-4489-A109-B7473AE0526C}" presName="childShp" presStyleLbl="bgAccFollowNode1" presStyleIdx="0" presStyleCnt="4">
        <dgm:presLayoutVars>
          <dgm:bulletEnabled val="1"/>
        </dgm:presLayoutVars>
      </dgm:prSet>
      <dgm:spPr/>
    </dgm:pt>
    <dgm:pt modelId="{9D9E9180-A969-4732-8F8F-BF6EB9B0DED9}" type="pres">
      <dgm:prSet presAssocID="{7761BBB6-2549-4A30-B222-5EA2E79B757E}" presName="spacing" presStyleCnt="0"/>
      <dgm:spPr/>
    </dgm:pt>
    <dgm:pt modelId="{1DB602C9-292C-443A-8F3C-C06449168844}" type="pres">
      <dgm:prSet presAssocID="{5BC691F2-BA16-42B4-AD8A-CB4848C002FF}" presName="linNode" presStyleCnt="0"/>
      <dgm:spPr/>
    </dgm:pt>
    <dgm:pt modelId="{8A3564CD-668E-4C63-9287-97B3FDCD8F34}" type="pres">
      <dgm:prSet presAssocID="{5BC691F2-BA16-42B4-AD8A-CB4848C002FF}" presName="parentShp" presStyleLbl="node1" presStyleIdx="1" presStyleCnt="4">
        <dgm:presLayoutVars>
          <dgm:bulletEnabled val="1"/>
        </dgm:presLayoutVars>
      </dgm:prSet>
      <dgm:spPr/>
    </dgm:pt>
    <dgm:pt modelId="{F3BBE902-1CE8-4200-AEB4-AE85A39F4327}" type="pres">
      <dgm:prSet presAssocID="{5BC691F2-BA16-42B4-AD8A-CB4848C002FF}" presName="childShp" presStyleLbl="bgAccFollowNode1" presStyleIdx="1" presStyleCnt="4">
        <dgm:presLayoutVars>
          <dgm:bulletEnabled val="1"/>
        </dgm:presLayoutVars>
      </dgm:prSet>
      <dgm:spPr/>
    </dgm:pt>
    <dgm:pt modelId="{F739A2EB-1E34-4B45-80AE-E0F3995F4660}" type="pres">
      <dgm:prSet presAssocID="{5D1E9521-188E-4336-AA76-57A2D5E64D40}" presName="spacing" presStyleCnt="0"/>
      <dgm:spPr/>
    </dgm:pt>
    <dgm:pt modelId="{353568E0-4D7F-41F6-ABEB-3D74A2782295}" type="pres">
      <dgm:prSet presAssocID="{DD462C0F-E8A9-48A0-A33B-B908C70960E5}" presName="linNode" presStyleCnt="0"/>
      <dgm:spPr/>
    </dgm:pt>
    <dgm:pt modelId="{68C3E25D-0A25-4811-A943-08C3B6594112}" type="pres">
      <dgm:prSet presAssocID="{DD462C0F-E8A9-48A0-A33B-B908C70960E5}" presName="parentShp" presStyleLbl="node1" presStyleIdx="2" presStyleCnt="4">
        <dgm:presLayoutVars>
          <dgm:bulletEnabled val="1"/>
        </dgm:presLayoutVars>
      </dgm:prSet>
      <dgm:spPr/>
    </dgm:pt>
    <dgm:pt modelId="{CFE9F68F-DBB5-42BA-9BC8-9D441946B8D5}" type="pres">
      <dgm:prSet presAssocID="{DD462C0F-E8A9-48A0-A33B-B908C70960E5}" presName="childShp" presStyleLbl="bgAccFollowNode1" presStyleIdx="2" presStyleCnt="4">
        <dgm:presLayoutVars>
          <dgm:bulletEnabled val="1"/>
        </dgm:presLayoutVars>
      </dgm:prSet>
      <dgm:spPr/>
    </dgm:pt>
    <dgm:pt modelId="{4B1847D4-F4C3-594D-8378-1C51CEB6055C}" type="pres">
      <dgm:prSet presAssocID="{7DC36CCB-4B25-42A6-A023-AC81D599D7E6}" presName="spacing" presStyleCnt="0"/>
      <dgm:spPr/>
    </dgm:pt>
    <dgm:pt modelId="{9D72EBA8-4FB5-A642-BF2E-B24F43FD13C9}" type="pres">
      <dgm:prSet presAssocID="{B4A7E836-4BC5-594D-8B0C-D08800928DD2}" presName="linNode" presStyleCnt="0"/>
      <dgm:spPr/>
    </dgm:pt>
    <dgm:pt modelId="{EF7D75C4-A47A-A14D-965D-5B41F11580DE}" type="pres">
      <dgm:prSet presAssocID="{B4A7E836-4BC5-594D-8B0C-D08800928DD2}" presName="parentShp" presStyleLbl="node1" presStyleIdx="3" presStyleCnt="4">
        <dgm:presLayoutVars>
          <dgm:bulletEnabled val="1"/>
        </dgm:presLayoutVars>
      </dgm:prSet>
      <dgm:spPr/>
    </dgm:pt>
    <dgm:pt modelId="{F432401B-E269-4C4B-BCF3-57F73CA50FBA}" type="pres">
      <dgm:prSet presAssocID="{B4A7E836-4BC5-594D-8B0C-D08800928DD2}" presName="childShp" presStyleLbl="bgAccFollowNode1" presStyleIdx="3" presStyleCnt="4">
        <dgm:presLayoutVars>
          <dgm:bulletEnabled val="1"/>
        </dgm:presLayoutVars>
      </dgm:prSet>
      <dgm:spPr/>
    </dgm:pt>
  </dgm:ptLst>
  <dgm:cxnLst>
    <dgm:cxn modelId="{0D525C02-BAA9-4283-9CA9-1A63FB8C2FCB}" srcId="{5BC691F2-BA16-42B4-AD8A-CB4848C002FF}" destId="{2CB7D8A1-2DEB-4415-B13F-B7B26FB73E10}" srcOrd="0" destOrd="0" parTransId="{873B552B-66CE-41B3-BD7E-20EC22BD7BB9}" sibTransId="{7B781B86-F2CE-4EB1-827E-0E9DFCC9C2A9}"/>
    <dgm:cxn modelId="{B3A1870A-88C7-46A1-923F-D0BAC8A4A433}" type="presOf" srcId="{77E5A322-7EC7-4421-B824-55E027648846}" destId="{CFE9F68F-DBB5-42BA-9BC8-9D441946B8D5}" srcOrd="0" destOrd="2" presId="urn:microsoft.com/office/officeart/2005/8/layout/vList6"/>
    <dgm:cxn modelId="{8629DA0F-4175-4C56-9C5F-72C88752C643}" type="presOf" srcId="{2CB7D8A1-2DEB-4415-B13F-B7B26FB73E10}" destId="{F3BBE902-1CE8-4200-AEB4-AE85A39F4327}" srcOrd="0" destOrd="0" presId="urn:microsoft.com/office/officeart/2005/8/layout/vList6"/>
    <dgm:cxn modelId="{87C4E411-5244-6F4E-BD98-709BBF584FE8}" type="presOf" srcId="{50D7E6C9-66B7-5747-9770-173CBD3EDD90}" destId="{F432401B-E269-4C4B-BCF3-57F73CA50FBA}" srcOrd="0" destOrd="0" presId="urn:microsoft.com/office/officeart/2005/8/layout/vList6"/>
    <dgm:cxn modelId="{7D7B1018-773B-C64A-BE7D-4CC3F383E8B2}" srcId="{B4A7E836-4BC5-594D-8B0C-D08800928DD2}" destId="{0F8D6C6A-D7A5-CB44-8F3B-CDF698D965ED}" srcOrd="2" destOrd="0" parTransId="{BF29E7DB-B140-1C4B-BDED-9512F0F56A87}" sibTransId="{41B38C54-AE74-474E-9C7A-57F02E557F40}"/>
    <dgm:cxn modelId="{24E15B1C-D10C-409B-B4FB-2AC1C4687071}" type="presOf" srcId="{74E0627B-5435-4489-A109-B7473AE0526C}" destId="{9B6E5BAD-1509-49F0-9E35-23C6C41C418D}" srcOrd="0" destOrd="0" presId="urn:microsoft.com/office/officeart/2005/8/layout/vList6"/>
    <dgm:cxn modelId="{E1083A2E-3B88-4B35-A176-56043E25CAE7}" srcId="{DD462C0F-E8A9-48A0-A33B-B908C70960E5}" destId="{6B28F1B2-91AB-40AB-8433-6F26B4C416AA}" srcOrd="0" destOrd="0" parTransId="{79630957-1377-499E-9BE2-57DB245FAB17}" sibTransId="{00A46935-557E-4945-92E7-2CBE30C5A37A}"/>
    <dgm:cxn modelId="{75495C30-5450-7346-9A25-B2A71E7E2352}" type="presOf" srcId="{0F8D6C6A-D7A5-CB44-8F3B-CDF698D965ED}" destId="{F432401B-E269-4C4B-BCF3-57F73CA50FBA}" srcOrd="0" destOrd="2" presId="urn:microsoft.com/office/officeart/2005/8/layout/vList6"/>
    <dgm:cxn modelId="{5CA86A31-C160-7F4A-AC91-1861D2271D02}" srcId="{E46A7FFA-4834-4CDE-AAF4-479131834A89}" destId="{B4A7E836-4BC5-594D-8B0C-D08800928DD2}" srcOrd="3" destOrd="0" parTransId="{63D46BAC-7F4F-4340-9977-4855C5DC73DA}" sibTransId="{7F19E2C6-6026-A84B-ABAD-E9995E84ADE7}"/>
    <dgm:cxn modelId="{A32DDE38-F93C-473D-ADFD-0770EB104B82}" type="presOf" srcId="{510F719E-2E57-41BF-B49F-13BE0536D3A9}" destId="{048A6E89-D918-439A-9C7C-F11AA7522A65}" srcOrd="0" destOrd="0" presId="urn:microsoft.com/office/officeart/2005/8/layout/vList6"/>
    <dgm:cxn modelId="{A5F7B440-71B9-43D4-B5DD-FBBE50B3C484}" type="presOf" srcId="{87297267-E5E8-4ACF-B786-8690B3EA4F1A}" destId="{F3BBE902-1CE8-4200-AEB4-AE85A39F4327}" srcOrd="0" destOrd="1" presId="urn:microsoft.com/office/officeart/2005/8/layout/vList6"/>
    <dgm:cxn modelId="{45308D45-1256-40A3-B183-E522C3518ED1}" type="presOf" srcId="{E46A7FFA-4834-4CDE-AAF4-479131834A89}" destId="{2CE8F037-EFCC-435A-94B0-ACCC2D56ACF1}" srcOrd="0" destOrd="0" presId="urn:microsoft.com/office/officeart/2005/8/layout/vList6"/>
    <dgm:cxn modelId="{A72C2352-99D3-4178-9E77-456E3245AB72}" type="presOf" srcId="{1677E728-8F22-410D-8969-3EDD9385F1FD}" destId="{048A6E89-D918-439A-9C7C-F11AA7522A65}" srcOrd="0" destOrd="2" presId="urn:microsoft.com/office/officeart/2005/8/layout/vList6"/>
    <dgm:cxn modelId="{DAFCC066-02F4-40F6-A692-3CB73BBD3C88}" type="presOf" srcId="{DD462C0F-E8A9-48A0-A33B-B908C70960E5}" destId="{68C3E25D-0A25-4811-A943-08C3B6594112}" srcOrd="0" destOrd="0" presId="urn:microsoft.com/office/officeart/2005/8/layout/vList6"/>
    <dgm:cxn modelId="{6CD6916D-9F50-4FF6-B117-2DE3E584A05B}" srcId="{DD462C0F-E8A9-48A0-A33B-B908C70960E5}" destId="{77E5A322-7EC7-4421-B824-55E027648846}" srcOrd="2" destOrd="0" parTransId="{19371903-9886-401A-AD64-0C7133004601}" sibTransId="{E9E04F89-CE5B-41C9-90E1-3DD8D06B6C41}"/>
    <dgm:cxn modelId="{00D71671-2C90-4726-8C33-32880525381B}" srcId="{5BC691F2-BA16-42B4-AD8A-CB4848C002FF}" destId="{2CDF4091-DA6C-4FA1-90D9-66C010F510F8}" srcOrd="2" destOrd="0" parTransId="{C8CEE43D-FB46-4A5C-9DF8-AC70ADCD6817}" sibTransId="{C2E0F5BB-5252-4567-AEEA-310B7024EE8F}"/>
    <dgm:cxn modelId="{E12C2A7D-8A51-490A-A5E7-508639452D04}" srcId="{E46A7FFA-4834-4CDE-AAF4-479131834A89}" destId="{5BC691F2-BA16-42B4-AD8A-CB4848C002FF}" srcOrd="1" destOrd="0" parTransId="{010C9ECD-5AF1-4FD0-A032-FEBB76208006}" sibTransId="{5D1E9521-188E-4336-AA76-57A2D5E64D40}"/>
    <dgm:cxn modelId="{E84E507E-D0FD-4EC7-A458-38938C989C59}" type="presOf" srcId="{4E868BEF-C7EE-4C8C-98B2-70465824658D}" destId="{CFE9F68F-DBB5-42BA-9BC8-9D441946B8D5}" srcOrd="0" destOrd="3" presId="urn:microsoft.com/office/officeart/2005/8/layout/vList6"/>
    <dgm:cxn modelId="{A268A69A-230D-48EF-8E84-8131F2305156}" srcId="{DD462C0F-E8A9-48A0-A33B-B908C70960E5}" destId="{4E868BEF-C7EE-4C8C-98B2-70465824658D}" srcOrd="3" destOrd="0" parTransId="{B85B0464-0DAA-4C1C-A215-E0E98C2A5070}" sibTransId="{FAB0FB32-FC07-4C3B-93DB-BF19EA814B92}"/>
    <dgm:cxn modelId="{EF7261B9-77AB-0F45-B7F8-2A183AF9CCD2}" srcId="{B4A7E836-4BC5-594D-8B0C-D08800928DD2}" destId="{50D7E6C9-66B7-5747-9770-173CBD3EDD90}" srcOrd="0" destOrd="0" parTransId="{3E79EB99-C86A-4A4F-AEC5-BF440A93B7CD}" sibTransId="{976401FA-A75F-2146-964C-0EA1C167B661}"/>
    <dgm:cxn modelId="{20B46BB9-55CD-44AE-937B-47F293C886BB}" type="presOf" srcId="{6B28F1B2-91AB-40AB-8433-6F26B4C416AA}" destId="{CFE9F68F-DBB5-42BA-9BC8-9D441946B8D5}" srcOrd="0" destOrd="0" presId="urn:microsoft.com/office/officeart/2005/8/layout/vList6"/>
    <dgm:cxn modelId="{F2DB4BBD-FB34-49C7-85F0-179D335A819E}" srcId="{E46A7FFA-4834-4CDE-AAF4-479131834A89}" destId="{74E0627B-5435-4489-A109-B7473AE0526C}" srcOrd="0" destOrd="0" parTransId="{3FA9FD40-F0FE-4EFA-961E-34C324F1D31C}" sibTransId="{7761BBB6-2549-4A30-B222-5EA2E79B757E}"/>
    <dgm:cxn modelId="{C6B27CC5-FA7C-4576-BA80-C4C493507A68}" srcId="{DD462C0F-E8A9-48A0-A33B-B908C70960E5}" destId="{45602352-D63B-45A6-90D4-D52CA9721990}" srcOrd="1" destOrd="0" parTransId="{83C40376-BA00-4461-AD2A-8F3F361BA7E0}" sibTransId="{2A631213-1959-49E8-BEA9-D09327DB3E85}"/>
    <dgm:cxn modelId="{FD06B3CB-1688-FC45-AD58-2AF7E3F771F6}" type="presOf" srcId="{0B1E1AA5-4CCE-A348-8A3A-DA5E0364C0AD}" destId="{F432401B-E269-4C4B-BCF3-57F73CA50FBA}" srcOrd="0" destOrd="1" presId="urn:microsoft.com/office/officeart/2005/8/layout/vList6"/>
    <dgm:cxn modelId="{0BB2CECD-D2F2-4E9E-B340-87BB07CA548B}" type="presOf" srcId="{9A05556F-0E06-4415-A688-6B4784F15824}" destId="{048A6E89-D918-439A-9C7C-F11AA7522A65}" srcOrd="0" destOrd="1" presId="urn:microsoft.com/office/officeart/2005/8/layout/vList6"/>
    <dgm:cxn modelId="{90791BD5-D511-4B60-B4A4-7A9A824FE9FC}" srcId="{74E0627B-5435-4489-A109-B7473AE0526C}" destId="{510F719E-2E57-41BF-B49F-13BE0536D3A9}" srcOrd="0" destOrd="0" parTransId="{15D38FDF-8732-48C4-A33B-CEE2E142845B}" sibTransId="{6BC26D3A-A6C9-4E59-87B8-ECECBE860484}"/>
    <dgm:cxn modelId="{50529DDA-41C1-40FF-8495-AF957F83112B}" srcId="{74E0627B-5435-4489-A109-B7473AE0526C}" destId="{1677E728-8F22-410D-8969-3EDD9385F1FD}" srcOrd="2" destOrd="0" parTransId="{97BB4B31-7D6A-484E-B987-59397898EA56}" sibTransId="{B39423F6-8A08-49A4-80D1-E8A981F12ACF}"/>
    <dgm:cxn modelId="{C6A658DC-BB2D-41A7-B997-57CB66D55606}" type="presOf" srcId="{5BC691F2-BA16-42B4-AD8A-CB4848C002FF}" destId="{8A3564CD-668E-4C63-9287-97B3FDCD8F34}" srcOrd="0" destOrd="0" presId="urn:microsoft.com/office/officeart/2005/8/layout/vList6"/>
    <dgm:cxn modelId="{D32EA3E4-4470-4324-B4A7-0E1B2733BF9D}" type="presOf" srcId="{45602352-D63B-45A6-90D4-D52CA9721990}" destId="{CFE9F68F-DBB5-42BA-9BC8-9D441946B8D5}" srcOrd="0" destOrd="1" presId="urn:microsoft.com/office/officeart/2005/8/layout/vList6"/>
    <dgm:cxn modelId="{03A29BEE-F27E-4BA0-B139-0264D35828D8}" type="presOf" srcId="{2CDF4091-DA6C-4FA1-90D9-66C010F510F8}" destId="{F3BBE902-1CE8-4200-AEB4-AE85A39F4327}" srcOrd="0" destOrd="2" presId="urn:microsoft.com/office/officeart/2005/8/layout/vList6"/>
    <dgm:cxn modelId="{1828DAEF-1BD9-9D45-97A6-D46C4CA0F3C3}" srcId="{B4A7E836-4BC5-594D-8B0C-D08800928DD2}" destId="{0B1E1AA5-4CCE-A348-8A3A-DA5E0364C0AD}" srcOrd="1" destOrd="0" parTransId="{30EE0381-3E5A-D44A-84F7-3EAFDA8321D3}" sibTransId="{75EA011B-5E7C-CC44-8B4D-875A7D947216}"/>
    <dgm:cxn modelId="{136F98F1-A7EF-CF43-BEDD-F18E23C97569}" type="presOf" srcId="{B4A7E836-4BC5-594D-8B0C-D08800928DD2}" destId="{EF7D75C4-A47A-A14D-965D-5B41F11580DE}" srcOrd="0" destOrd="0" presId="urn:microsoft.com/office/officeart/2005/8/layout/vList6"/>
    <dgm:cxn modelId="{E7AB71F4-6090-4545-931B-DE263EAF9770}" srcId="{5BC691F2-BA16-42B4-AD8A-CB4848C002FF}" destId="{87297267-E5E8-4ACF-B786-8690B3EA4F1A}" srcOrd="1" destOrd="0" parTransId="{CAD48641-C49B-41B3-A80A-CFBB2D766309}" sibTransId="{49EF8A07-7661-4759-8E27-926A92293D03}"/>
    <dgm:cxn modelId="{A69430F6-776F-434B-BECA-C3BF1D72D544}" srcId="{E46A7FFA-4834-4CDE-AAF4-479131834A89}" destId="{DD462C0F-E8A9-48A0-A33B-B908C70960E5}" srcOrd="2" destOrd="0" parTransId="{DF5B423B-9D97-48F7-BF8E-76FA832858A7}" sibTransId="{7DC36CCB-4B25-42A6-A023-AC81D599D7E6}"/>
    <dgm:cxn modelId="{A65F71FC-BCF7-4541-8DA6-EA1432EF56CB}" srcId="{74E0627B-5435-4489-A109-B7473AE0526C}" destId="{9A05556F-0E06-4415-A688-6B4784F15824}" srcOrd="1" destOrd="0" parTransId="{BDC1888F-F2F4-4E2F-9D06-894E65256F96}" sibTransId="{A913CDB6-2AAC-430B-B50F-CA5C88CF9BA4}"/>
    <dgm:cxn modelId="{2F743254-4D72-4C47-8F80-E0B98FAAC016}" type="presParOf" srcId="{2CE8F037-EFCC-435A-94B0-ACCC2D56ACF1}" destId="{DA018B26-9016-4F88-9B35-123626235360}" srcOrd="0" destOrd="0" presId="urn:microsoft.com/office/officeart/2005/8/layout/vList6"/>
    <dgm:cxn modelId="{18A304B6-3C87-4BE6-A194-798D67DB6105}" type="presParOf" srcId="{DA018B26-9016-4F88-9B35-123626235360}" destId="{9B6E5BAD-1509-49F0-9E35-23C6C41C418D}" srcOrd="0" destOrd="0" presId="urn:microsoft.com/office/officeart/2005/8/layout/vList6"/>
    <dgm:cxn modelId="{DA73A2DA-1E52-459B-9756-21EF574286A2}" type="presParOf" srcId="{DA018B26-9016-4F88-9B35-123626235360}" destId="{048A6E89-D918-439A-9C7C-F11AA7522A65}" srcOrd="1" destOrd="0" presId="urn:microsoft.com/office/officeart/2005/8/layout/vList6"/>
    <dgm:cxn modelId="{51EADB07-E149-4363-B33B-4E31380192DF}" type="presParOf" srcId="{2CE8F037-EFCC-435A-94B0-ACCC2D56ACF1}" destId="{9D9E9180-A969-4732-8F8F-BF6EB9B0DED9}" srcOrd="1" destOrd="0" presId="urn:microsoft.com/office/officeart/2005/8/layout/vList6"/>
    <dgm:cxn modelId="{9858C68B-2426-4372-B88A-158DE8242E2E}" type="presParOf" srcId="{2CE8F037-EFCC-435A-94B0-ACCC2D56ACF1}" destId="{1DB602C9-292C-443A-8F3C-C06449168844}" srcOrd="2" destOrd="0" presId="urn:microsoft.com/office/officeart/2005/8/layout/vList6"/>
    <dgm:cxn modelId="{D4614A8E-3759-4DCD-A92C-0EED678B84CE}" type="presParOf" srcId="{1DB602C9-292C-443A-8F3C-C06449168844}" destId="{8A3564CD-668E-4C63-9287-97B3FDCD8F34}" srcOrd="0" destOrd="0" presId="urn:microsoft.com/office/officeart/2005/8/layout/vList6"/>
    <dgm:cxn modelId="{1724F90B-17FB-4EA6-85A5-C7B8BB1A593E}" type="presParOf" srcId="{1DB602C9-292C-443A-8F3C-C06449168844}" destId="{F3BBE902-1CE8-4200-AEB4-AE85A39F4327}" srcOrd="1" destOrd="0" presId="urn:microsoft.com/office/officeart/2005/8/layout/vList6"/>
    <dgm:cxn modelId="{244BDFA5-BFDA-417E-A04B-DEF6A760DF95}" type="presParOf" srcId="{2CE8F037-EFCC-435A-94B0-ACCC2D56ACF1}" destId="{F739A2EB-1E34-4B45-80AE-E0F3995F4660}" srcOrd="3" destOrd="0" presId="urn:microsoft.com/office/officeart/2005/8/layout/vList6"/>
    <dgm:cxn modelId="{85DF6FC4-A90B-4CC1-A75D-E41CE4A831CD}" type="presParOf" srcId="{2CE8F037-EFCC-435A-94B0-ACCC2D56ACF1}" destId="{353568E0-4D7F-41F6-ABEB-3D74A2782295}" srcOrd="4" destOrd="0" presId="urn:microsoft.com/office/officeart/2005/8/layout/vList6"/>
    <dgm:cxn modelId="{ABF08C09-CC79-4902-97F6-CF260ABE0311}" type="presParOf" srcId="{353568E0-4D7F-41F6-ABEB-3D74A2782295}" destId="{68C3E25D-0A25-4811-A943-08C3B6594112}" srcOrd="0" destOrd="0" presId="urn:microsoft.com/office/officeart/2005/8/layout/vList6"/>
    <dgm:cxn modelId="{630EC495-9191-4ED3-8BF6-BDC09377C333}" type="presParOf" srcId="{353568E0-4D7F-41F6-ABEB-3D74A2782295}" destId="{CFE9F68F-DBB5-42BA-9BC8-9D441946B8D5}" srcOrd="1" destOrd="0" presId="urn:microsoft.com/office/officeart/2005/8/layout/vList6"/>
    <dgm:cxn modelId="{F926AEC3-1229-1F40-B77B-7F32A3D4025A}" type="presParOf" srcId="{2CE8F037-EFCC-435A-94B0-ACCC2D56ACF1}" destId="{4B1847D4-F4C3-594D-8378-1C51CEB6055C}" srcOrd="5" destOrd="0" presId="urn:microsoft.com/office/officeart/2005/8/layout/vList6"/>
    <dgm:cxn modelId="{FE20D67F-C530-034F-AE15-0DA716913D53}" type="presParOf" srcId="{2CE8F037-EFCC-435A-94B0-ACCC2D56ACF1}" destId="{9D72EBA8-4FB5-A642-BF2E-B24F43FD13C9}" srcOrd="6" destOrd="0" presId="urn:microsoft.com/office/officeart/2005/8/layout/vList6"/>
    <dgm:cxn modelId="{883A9D0C-247B-8848-8750-06E115997F91}" type="presParOf" srcId="{9D72EBA8-4FB5-A642-BF2E-B24F43FD13C9}" destId="{EF7D75C4-A47A-A14D-965D-5B41F11580DE}" srcOrd="0" destOrd="0" presId="urn:microsoft.com/office/officeart/2005/8/layout/vList6"/>
    <dgm:cxn modelId="{295673C8-4EC6-E347-9418-F4A4C878FA85}" type="presParOf" srcId="{9D72EBA8-4FB5-A642-BF2E-B24F43FD13C9}" destId="{F432401B-E269-4C4B-BCF3-57F73CA50FB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CF2E89-116C-473A-A66D-2BEAC46D2340}"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s-ES"/>
        </a:p>
      </dgm:t>
    </dgm:pt>
    <dgm:pt modelId="{56BF32B5-0AD9-4A6D-BAF4-D0905B103FC0}">
      <dgm:prSet/>
      <dgm:spPr/>
      <dgm:t>
        <a:bodyPr/>
        <a:lstStyle/>
        <a:p>
          <a:pPr rtl="0"/>
          <a:r>
            <a:rPr lang="es-CO" b="1"/>
            <a:t>Tamaño y crecimiento</a:t>
          </a:r>
          <a:endParaRPr lang="es-CO"/>
        </a:p>
      </dgm:t>
    </dgm:pt>
    <dgm:pt modelId="{E4270C46-7E50-4831-9ED6-3877AE1A1143}" type="parTrans" cxnId="{2BAA89D6-88EC-4C5E-9C2A-933067A78EEF}">
      <dgm:prSet/>
      <dgm:spPr/>
      <dgm:t>
        <a:bodyPr/>
        <a:lstStyle/>
        <a:p>
          <a:endParaRPr lang="es-ES"/>
        </a:p>
      </dgm:t>
    </dgm:pt>
    <dgm:pt modelId="{2F731875-1EA9-406E-A770-6F94F0E4231B}" type="sibTrans" cxnId="{2BAA89D6-88EC-4C5E-9C2A-933067A78EEF}">
      <dgm:prSet/>
      <dgm:spPr/>
      <dgm:t>
        <a:bodyPr/>
        <a:lstStyle/>
        <a:p>
          <a:endParaRPr lang="es-ES"/>
        </a:p>
      </dgm:t>
    </dgm:pt>
    <dgm:pt modelId="{7034DB5A-89BB-4E6B-B795-570FF253FF57}">
      <dgm:prSet/>
      <dgm:spPr/>
      <dgm:t>
        <a:bodyPr/>
        <a:lstStyle/>
        <a:p>
          <a:pPr rtl="0"/>
          <a:r>
            <a:rPr lang="es-CO"/>
            <a:t>El interés se debe centrar en los  segmentos que tengan el tamaño apropiado y las características de crecimiento correctas</a:t>
          </a:r>
        </a:p>
      </dgm:t>
    </dgm:pt>
    <dgm:pt modelId="{D355F42E-5187-484F-82EC-2EC59D0A469B}" type="parTrans" cxnId="{9ADD33A6-FE3D-4C42-82F6-49A3F4C1F70E}">
      <dgm:prSet/>
      <dgm:spPr/>
      <dgm:t>
        <a:bodyPr/>
        <a:lstStyle/>
        <a:p>
          <a:endParaRPr lang="es-ES"/>
        </a:p>
      </dgm:t>
    </dgm:pt>
    <dgm:pt modelId="{7CDC328A-92D4-4D36-A166-056408B0FD34}" type="sibTrans" cxnId="{9ADD33A6-FE3D-4C42-82F6-49A3F4C1F70E}">
      <dgm:prSet/>
      <dgm:spPr/>
      <dgm:t>
        <a:bodyPr/>
        <a:lstStyle/>
        <a:p>
          <a:endParaRPr lang="es-ES"/>
        </a:p>
      </dgm:t>
    </dgm:pt>
    <dgm:pt modelId="{9D3984EC-FA72-4794-94BE-EA3A6A7D85B6}">
      <dgm:prSet/>
      <dgm:spPr/>
      <dgm:t>
        <a:bodyPr/>
        <a:lstStyle/>
        <a:p>
          <a:pPr rtl="0"/>
          <a:r>
            <a:rPr lang="es-CO" b="1"/>
            <a:t>Atractivo estructural</a:t>
          </a:r>
          <a:endParaRPr lang="es-CO"/>
        </a:p>
      </dgm:t>
    </dgm:pt>
    <dgm:pt modelId="{53D9D79F-9D9C-413C-A84F-CFCFC148D20C}" type="parTrans" cxnId="{3DC74741-C416-4768-A149-D0F05863DC5F}">
      <dgm:prSet/>
      <dgm:spPr/>
      <dgm:t>
        <a:bodyPr/>
        <a:lstStyle/>
        <a:p>
          <a:endParaRPr lang="es-ES"/>
        </a:p>
      </dgm:t>
    </dgm:pt>
    <dgm:pt modelId="{76E9A64A-2224-4880-99A0-AB30E69F3766}" type="sibTrans" cxnId="{3DC74741-C416-4768-A149-D0F05863DC5F}">
      <dgm:prSet/>
      <dgm:spPr/>
      <dgm:t>
        <a:bodyPr/>
        <a:lstStyle/>
        <a:p>
          <a:endParaRPr lang="es-ES"/>
        </a:p>
      </dgm:t>
    </dgm:pt>
    <dgm:pt modelId="{97D40DCC-7207-4ADE-9F19-BEB45005A737}">
      <dgm:prSet/>
      <dgm:spPr/>
      <dgm:t>
        <a:bodyPr/>
        <a:lstStyle/>
        <a:p>
          <a:pPr rtl="0"/>
          <a:r>
            <a:rPr lang="es-CO" dirty="0"/>
            <a:t>La cantidad de competidores, la capacidad de la empresa para llegar al segmento desde el punto de vista tecnológico y logístico</a:t>
          </a:r>
        </a:p>
      </dgm:t>
    </dgm:pt>
    <dgm:pt modelId="{F8109C9D-8A07-4382-83A8-4AA0A3E604EF}" type="parTrans" cxnId="{D67159DB-70E9-4826-BEF3-F1191CC15B54}">
      <dgm:prSet/>
      <dgm:spPr/>
      <dgm:t>
        <a:bodyPr/>
        <a:lstStyle/>
        <a:p>
          <a:endParaRPr lang="es-ES"/>
        </a:p>
      </dgm:t>
    </dgm:pt>
    <dgm:pt modelId="{08ECAC4D-30DD-47AE-A9A5-343D13307D59}" type="sibTrans" cxnId="{D67159DB-70E9-4826-BEF3-F1191CC15B54}">
      <dgm:prSet/>
      <dgm:spPr/>
      <dgm:t>
        <a:bodyPr/>
        <a:lstStyle/>
        <a:p>
          <a:endParaRPr lang="es-ES"/>
        </a:p>
      </dgm:t>
    </dgm:pt>
    <dgm:pt modelId="{0F6B4431-EFDD-4B92-9AA5-0780DA3002CE}">
      <dgm:prSet/>
      <dgm:spPr/>
      <dgm:t>
        <a:bodyPr/>
        <a:lstStyle/>
        <a:p>
          <a:pPr rtl="0"/>
          <a:r>
            <a:rPr lang="es-CO" b="1"/>
            <a:t>Objetivos y recursos de la compañía</a:t>
          </a:r>
          <a:endParaRPr lang="es-CO"/>
        </a:p>
      </dgm:t>
    </dgm:pt>
    <dgm:pt modelId="{4FA39F70-8D86-42DC-8870-AF4ECC396673}" type="parTrans" cxnId="{266879D4-6C36-40D6-9276-8A1BAF2AA6BB}">
      <dgm:prSet/>
      <dgm:spPr/>
      <dgm:t>
        <a:bodyPr/>
        <a:lstStyle/>
        <a:p>
          <a:endParaRPr lang="es-ES"/>
        </a:p>
      </dgm:t>
    </dgm:pt>
    <dgm:pt modelId="{53615CD7-23DF-4FE0-925C-A07909CDD393}" type="sibTrans" cxnId="{266879D4-6C36-40D6-9276-8A1BAF2AA6BB}">
      <dgm:prSet/>
      <dgm:spPr/>
      <dgm:t>
        <a:bodyPr/>
        <a:lstStyle/>
        <a:p>
          <a:endParaRPr lang="es-ES"/>
        </a:p>
      </dgm:t>
    </dgm:pt>
    <dgm:pt modelId="{233A2899-3AA1-49AB-A420-5F56C9D1C6AE}">
      <dgm:prSet/>
      <dgm:spPr/>
      <dgm:t>
        <a:bodyPr/>
        <a:lstStyle/>
        <a:p>
          <a:pPr rtl="0"/>
          <a:r>
            <a:rPr lang="es-CO" dirty="0"/>
            <a:t>La compañía debe considerar sus propios objetivos y recursos. </a:t>
          </a:r>
        </a:p>
      </dgm:t>
    </dgm:pt>
    <dgm:pt modelId="{FCAA30DC-8994-469A-8336-DD1B638E2926}" type="parTrans" cxnId="{C6529B76-E9D9-4350-869F-7F784FD17FEE}">
      <dgm:prSet/>
      <dgm:spPr/>
      <dgm:t>
        <a:bodyPr/>
        <a:lstStyle/>
        <a:p>
          <a:endParaRPr lang="es-ES"/>
        </a:p>
      </dgm:t>
    </dgm:pt>
    <dgm:pt modelId="{0C7DEF1B-6C63-4878-8876-F5800B1D77B7}" type="sibTrans" cxnId="{C6529B76-E9D9-4350-869F-7F784FD17FEE}">
      <dgm:prSet/>
      <dgm:spPr/>
      <dgm:t>
        <a:bodyPr/>
        <a:lstStyle/>
        <a:p>
          <a:endParaRPr lang="es-ES"/>
        </a:p>
      </dgm:t>
    </dgm:pt>
    <dgm:pt modelId="{D97624AF-D610-46F7-8052-7E1630A0ACE7}">
      <dgm:prSet/>
      <dgm:spPr/>
      <dgm:t>
        <a:bodyPr/>
        <a:lstStyle/>
        <a:p>
          <a:pPr rtl="0"/>
          <a:r>
            <a:rPr lang="es-CO" dirty="0"/>
            <a:t>Es posible que de carezca de capacidades y recursos para competir con éxito en un segmento atractivo</a:t>
          </a:r>
        </a:p>
      </dgm:t>
    </dgm:pt>
    <dgm:pt modelId="{FA0B3B68-F54F-4E52-A646-EBE876F6D108}" type="parTrans" cxnId="{0B017D77-739C-4C62-AF2B-B310049E24A4}">
      <dgm:prSet/>
      <dgm:spPr/>
      <dgm:t>
        <a:bodyPr/>
        <a:lstStyle/>
        <a:p>
          <a:endParaRPr lang="es-ES"/>
        </a:p>
      </dgm:t>
    </dgm:pt>
    <dgm:pt modelId="{8F84E9C3-4D21-4D2B-9A4C-727926C04280}" type="sibTrans" cxnId="{0B017D77-739C-4C62-AF2B-B310049E24A4}">
      <dgm:prSet/>
      <dgm:spPr/>
      <dgm:t>
        <a:bodyPr/>
        <a:lstStyle/>
        <a:p>
          <a:endParaRPr lang="es-ES"/>
        </a:p>
      </dgm:t>
    </dgm:pt>
    <dgm:pt modelId="{6D3F19A7-8D4D-4500-BC2C-6C0871AF0D2E}">
      <dgm:prSet/>
      <dgm:spPr/>
      <dgm:t>
        <a:bodyPr/>
        <a:lstStyle/>
        <a:p>
          <a:pPr rtl="0"/>
          <a:r>
            <a:rPr lang="es-CO" dirty="0"/>
            <a:t>El relativo poder de los compradores. Se deben analizar las barreras de entrada. </a:t>
          </a:r>
        </a:p>
      </dgm:t>
    </dgm:pt>
    <dgm:pt modelId="{49A0F95A-152D-46ED-BD40-F26016C57F52}" type="parTrans" cxnId="{220BD326-FE7C-4DB1-BD51-EC6A9C493B53}">
      <dgm:prSet/>
      <dgm:spPr/>
      <dgm:t>
        <a:bodyPr/>
        <a:lstStyle/>
        <a:p>
          <a:endParaRPr lang="es-ES"/>
        </a:p>
      </dgm:t>
    </dgm:pt>
    <dgm:pt modelId="{174CE41C-BFB9-46E4-87DB-B15EFF0FC274}" type="sibTrans" cxnId="{220BD326-FE7C-4DB1-BD51-EC6A9C493B53}">
      <dgm:prSet/>
      <dgm:spPr/>
      <dgm:t>
        <a:bodyPr/>
        <a:lstStyle/>
        <a:p>
          <a:endParaRPr lang="es-ES"/>
        </a:p>
      </dgm:t>
    </dgm:pt>
    <dgm:pt modelId="{7B5DC242-291E-4EDF-A0AA-35AC12869E3D}" type="pres">
      <dgm:prSet presAssocID="{53CF2E89-116C-473A-A66D-2BEAC46D2340}" presName="Name0" presStyleCnt="0">
        <dgm:presLayoutVars>
          <dgm:dir/>
          <dgm:animLvl val="lvl"/>
          <dgm:resizeHandles val="exact"/>
        </dgm:presLayoutVars>
      </dgm:prSet>
      <dgm:spPr/>
    </dgm:pt>
    <dgm:pt modelId="{27877767-F095-4872-BA70-D1249E1BE17D}" type="pres">
      <dgm:prSet presAssocID="{56BF32B5-0AD9-4A6D-BAF4-D0905B103FC0}" presName="composite" presStyleCnt="0"/>
      <dgm:spPr/>
    </dgm:pt>
    <dgm:pt modelId="{6D287A06-B0BF-4CE6-B427-E5FDC32F05BE}" type="pres">
      <dgm:prSet presAssocID="{56BF32B5-0AD9-4A6D-BAF4-D0905B103FC0}" presName="parTx" presStyleLbl="alignNode1" presStyleIdx="0" presStyleCnt="3">
        <dgm:presLayoutVars>
          <dgm:chMax val="0"/>
          <dgm:chPref val="0"/>
          <dgm:bulletEnabled val="1"/>
        </dgm:presLayoutVars>
      </dgm:prSet>
      <dgm:spPr/>
    </dgm:pt>
    <dgm:pt modelId="{9E2D0671-5992-417C-BA49-423386EAB7DA}" type="pres">
      <dgm:prSet presAssocID="{56BF32B5-0AD9-4A6D-BAF4-D0905B103FC0}" presName="desTx" presStyleLbl="alignAccFollowNode1" presStyleIdx="0" presStyleCnt="3">
        <dgm:presLayoutVars>
          <dgm:bulletEnabled val="1"/>
        </dgm:presLayoutVars>
      </dgm:prSet>
      <dgm:spPr/>
    </dgm:pt>
    <dgm:pt modelId="{88264DDD-9A45-498B-931B-B97B09EAE398}" type="pres">
      <dgm:prSet presAssocID="{2F731875-1EA9-406E-A770-6F94F0E4231B}" presName="space" presStyleCnt="0"/>
      <dgm:spPr/>
    </dgm:pt>
    <dgm:pt modelId="{A068693F-E998-483E-A7A9-A307F477AF04}" type="pres">
      <dgm:prSet presAssocID="{9D3984EC-FA72-4794-94BE-EA3A6A7D85B6}" presName="composite" presStyleCnt="0"/>
      <dgm:spPr/>
    </dgm:pt>
    <dgm:pt modelId="{B1EEA860-F44D-473B-B488-3C7F38F00C28}" type="pres">
      <dgm:prSet presAssocID="{9D3984EC-FA72-4794-94BE-EA3A6A7D85B6}" presName="parTx" presStyleLbl="alignNode1" presStyleIdx="1" presStyleCnt="3">
        <dgm:presLayoutVars>
          <dgm:chMax val="0"/>
          <dgm:chPref val="0"/>
          <dgm:bulletEnabled val="1"/>
        </dgm:presLayoutVars>
      </dgm:prSet>
      <dgm:spPr/>
    </dgm:pt>
    <dgm:pt modelId="{656E1B0F-6152-486D-B697-1BFB48EE057B}" type="pres">
      <dgm:prSet presAssocID="{9D3984EC-FA72-4794-94BE-EA3A6A7D85B6}" presName="desTx" presStyleLbl="alignAccFollowNode1" presStyleIdx="1" presStyleCnt="3">
        <dgm:presLayoutVars>
          <dgm:bulletEnabled val="1"/>
        </dgm:presLayoutVars>
      </dgm:prSet>
      <dgm:spPr/>
    </dgm:pt>
    <dgm:pt modelId="{664925D8-9168-4122-BB82-C711B83D5FB0}" type="pres">
      <dgm:prSet presAssocID="{76E9A64A-2224-4880-99A0-AB30E69F3766}" presName="space" presStyleCnt="0"/>
      <dgm:spPr/>
    </dgm:pt>
    <dgm:pt modelId="{2DAC55B5-02E8-490C-93D3-E4169E0BC325}" type="pres">
      <dgm:prSet presAssocID="{0F6B4431-EFDD-4B92-9AA5-0780DA3002CE}" presName="composite" presStyleCnt="0"/>
      <dgm:spPr/>
    </dgm:pt>
    <dgm:pt modelId="{73EEEF4D-FB77-43EB-9C43-16DD33C55B25}" type="pres">
      <dgm:prSet presAssocID="{0F6B4431-EFDD-4B92-9AA5-0780DA3002CE}" presName="parTx" presStyleLbl="alignNode1" presStyleIdx="2" presStyleCnt="3">
        <dgm:presLayoutVars>
          <dgm:chMax val="0"/>
          <dgm:chPref val="0"/>
          <dgm:bulletEnabled val="1"/>
        </dgm:presLayoutVars>
      </dgm:prSet>
      <dgm:spPr/>
    </dgm:pt>
    <dgm:pt modelId="{0C3E616E-8FD2-4640-97A0-ABBA999C7841}" type="pres">
      <dgm:prSet presAssocID="{0F6B4431-EFDD-4B92-9AA5-0780DA3002CE}" presName="desTx" presStyleLbl="alignAccFollowNode1" presStyleIdx="2" presStyleCnt="3">
        <dgm:presLayoutVars>
          <dgm:bulletEnabled val="1"/>
        </dgm:presLayoutVars>
      </dgm:prSet>
      <dgm:spPr/>
    </dgm:pt>
  </dgm:ptLst>
  <dgm:cxnLst>
    <dgm:cxn modelId="{170F9C03-B6C9-47A4-B76C-EC72D94189CB}" type="presOf" srcId="{7034DB5A-89BB-4E6B-B795-570FF253FF57}" destId="{9E2D0671-5992-417C-BA49-423386EAB7DA}" srcOrd="0" destOrd="0" presId="urn:microsoft.com/office/officeart/2005/8/layout/hList1"/>
    <dgm:cxn modelId="{220BD326-FE7C-4DB1-BD51-EC6A9C493B53}" srcId="{9D3984EC-FA72-4794-94BE-EA3A6A7D85B6}" destId="{6D3F19A7-8D4D-4500-BC2C-6C0871AF0D2E}" srcOrd="1" destOrd="0" parTransId="{49A0F95A-152D-46ED-BD40-F26016C57F52}" sibTransId="{174CE41C-BFB9-46E4-87DB-B15EFF0FC274}"/>
    <dgm:cxn modelId="{3DC74741-C416-4768-A149-D0F05863DC5F}" srcId="{53CF2E89-116C-473A-A66D-2BEAC46D2340}" destId="{9D3984EC-FA72-4794-94BE-EA3A6A7D85B6}" srcOrd="1" destOrd="0" parTransId="{53D9D79F-9D9C-413C-A84F-CFCFC148D20C}" sibTransId="{76E9A64A-2224-4880-99A0-AB30E69F3766}"/>
    <dgm:cxn modelId="{9668F34E-E783-4D81-8B2D-1A942C89BDBD}" type="presOf" srcId="{233A2899-3AA1-49AB-A420-5F56C9D1C6AE}" destId="{0C3E616E-8FD2-4640-97A0-ABBA999C7841}" srcOrd="0" destOrd="0" presId="urn:microsoft.com/office/officeart/2005/8/layout/hList1"/>
    <dgm:cxn modelId="{F9398E67-86C1-4F67-AA68-EFB96BFF2C7A}" type="presOf" srcId="{9D3984EC-FA72-4794-94BE-EA3A6A7D85B6}" destId="{B1EEA860-F44D-473B-B488-3C7F38F00C28}" srcOrd="0" destOrd="0" presId="urn:microsoft.com/office/officeart/2005/8/layout/hList1"/>
    <dgm:cxn modelId="{C6529B76-E9D9-4350-869F-7F784FD17FEE}" srcId="{0F6B4431-EFDD-4B92-9AA5-0780DA3002CE}" destId="{233A2899-3AA1-49AB-A420-5F56C9D1C6AE}" srcOrd="0" destOrd="0" parTransId="{FCAA30DC-8994-469A-8336-DD1B638E2926}" sibTransId="{0C7DEF1B-6C63-4878-8876-F5800B1D77B7}"/>
    <dgm:cxn modelId="{0B017D77-739C-4C62-AF2B-B310049E24A4}" srcId="{0F6B4431-EFDD-4B92-9AA5-0780DA3002CE}" destId="{D97624AF-D610-46F7-8052-7E1630A0ACE7}" srcOrd="1" destOrd="0" parTransId="{FA0B3B68-F54F-4E52-A646-EBE876F6D108}" sibTransId="{8F84E9C3-4D21-4D2B-9A4C-727926C04280}"/>
    <dgm:cxn modelId="{E0CE1F80-2C3D-4322-ADEE-E97CD0F0C145}" type="presOf" srcId="{6D3F19A7-8D4D-4500-BC2C-6C0871AF0D2E}" destId="{656E1B0F-6152-486D-B697-1BFB48EE057B}" srcOrd="0" destOrd="1" presId="urn:microsoft.com/office/officeart/2005/8/layout/hList1"/>
    <dgm:cxn modelId="{740D9684-B361-48FE-ABCC-009FD39BA976}" type="presOf" srcId="{D97624AF-D610-46F7-8052-7E1630A0ACE7}" destId="{0C3E616E-8FD2-4640-97A0-ABBA999C7841}" srcOrd="0" destOrd="1" presId="urn:microsoft.com/office/officeart/2005/8/layout/hList1"/>
    <dgm:cxn modelId="{A8605B85-CE45-479A-A639-A7982B38195D}" type="presOf" srcId="{0F6B4431-EFDD-4B92-9AA5-0780DA3002CE}" destId="{73EEEF4D-FB77-43EB-9C43-16DD33C55B25}" srcOrd="0" destOrd="0" presId="urn:microsoft.com/office/officeart/2005/8/layout/hList1"/>
    <dgm:cxn modelId="{D656D49D-E8D3-4B51-A77A-E64B2012A0BE}" type="presOf" srcId="{97D40DCC-7207-4ADE-9F19-BEB45005A737}" destId="{656E1B0F-6152-486D-B697-1BFB48EE057B}" srcOrd="0" destOrd="0" presId="urn:microsoft.com/office/officeart/2005/8/layout/hList1"/>
    <dgm:cxn modelId="{9ADD33A6-FE3D-4C42-82F6-49A3F4C1F70E}" srcId="{56BF32B5-0AD9-4A6D-BAF4-D0905B103FC0}" destId="{7034DB5A-89BB-4E6B-B795-570FF253FF57}" srcOrd="0" destOrd="0" parTransId="{D355F42E-5187-484F-82EC-2EC59D0A469B}" sibTransId="{7CDC328A-92D4-4D36-A166-056408B0FD34}"/>
    <dgm:cxn modelId="{201FA7CD-64C9-4DC2-9E1B-15477789CEB4}" type="presOf" srcId="{56BF32B5-0AD9-4A6D-BAF4-D0905B103FC0}" destId="{6D287A06-B0BF-4CE6-B427-E5FDC32F05BE}" srcOrd="0" destOrd="0" presId="urn:microsoft.com/office/officeart/2005/8/layout/hList1"/>
    <dgm:cxn modelId="{266879D4-6C36-40D6-9276-8A1BAF2AA6BB}" srcId="{53CF2E89-116C-473A-A66D-2BEAC46D2340}" destId="{0F6B4431-EFDD-4B92-9AA5-0780DA3002CE}" srcOrd="2" destOrd="0" parTransId="{4FA39F70-8D86-42DC-8870-AF4ECC396673}" sibTransId="{53615CD7-23DF-4FE0-925C-A07909CDD393}"/>
    <dgm:cxn modelId="{2BAA89D6-88EC-4C5E-9C2A-933067A78EEF}" srcId="{53CF2E89-116C-473A-A66D-2BEAC46D2340}" destId="{56BF32B5-0AD9-4A6D-BAF4-D0905B103FC0}" srcOrd="0" destOrd="0" parTransId="{E4270C46-7E50-4831-9ED6-3877AE1A1143}" sibTransId="{2F731875-1EA9-406E-A770-6F94F0E4231B}"/>
    <dgm:cxn modelId="{D67159DB-70E9-4826-BEF3-F1191CC15B54}" srcId="{9D3984EC-FA72-4794-94BE-EA3A6A7D85B6}" destId="{97D40DCC-7207-4ADE-9F19-BEB45005A737}" srcOrd="0" destOrd="0" parTransId="{F8109C9D-8A07-4382-83A8-4AA0A3E604EF}" sibTransId="{08ECAC4D-30DD-47AE-A9A5-343D13307D59}"/>
    <dgm:cxn modelId="{AA1138F7-86E8-48C6-B100-3B75E1B7F368}" type="presOf" srcId="{53CF2E89-116C-473A-A66D-2BEAC46D2340}" destId="{7B5DC242-291E-4EDF-A0AA-35AC12869E3D}" srcOrd="0" destOrd="0" presId="urn:microsoft.com/office/officeart/2005/8/layout/hList1"/>
    <dgm:cxn modelId="{19962473-C7F8-4049-AC92-AD2D1B63A2A4}" type="presParOf" srcId="{7B5DC242-291E-4EDF-A0AA-35AC12869E3D}" destId="{27877767-F095-4872-BA70-D1249E1BE17D}" srcOrd="0" destOrd="0" presId="urn:microsoft.com/office/officeart/2005/8/layout/hList1"/>
    <dgm:cxn modelId="{3A1151A0-450D-4F7A-A805-A4F280C3EC30}" type="presParOf" srcId="{27877767-F095-4872-BA70-D1249E1BE17D}" destId="{6D287A06-B0BF-4CE6-B427-E5FDC32F05BE}" srcOrd="0" destOrd="0" presId="urn:microsoft.com/office/officeart/2005/8/layout/hList1"/>
    <dgm:cxn modelId="{C5A2EEA1-8DEF-497B-9545-79DFB55DC958}" type="presParOf" srcId="{27877767-F095-4872-BA70-D1249E1BE17D}" destId="{9E2D0671-5992-417C-BA49-423386EAB7DA}" srcOrd="1" destOrd="0" presId="urn:microsoft.com/office/officeart/2005/8/layout/hList1"/>
    <dgm:cxn modelId="{18696DE0-BD74-4FEC-8F85-E5E0FE543111}" type="presParOf" srcId="{7B5DC242-291E-4EDF-A0AA-35AC12869E3D}" destId="{88264DDD-9A45-498B-931B-B97B09EAE398}" srcOrd="1" destOrd="0" presId="urn:microsoft.com/office/officeart/2005/8/layout/hList1"/>
    <dgm:cxn modelId="{10AA33BF-4FE9-4314-9AAF-327A9022DFE0}" type="presParOf" srcId="{7B5DC242-291E-4EDF-A0AA-35AC12869E3D}" destId="{A068693F-E998-483E-A7A9-A307F477AF04}" srcOrd="2" destOrd="0" presId="urn:microsoft.com/office/officeart/2005/8/layout/hList1"/>
    <dgm:cxn modelId="{AC13039F-B7D8-4083-895B-B30E525E1673}" type="presParOf" srcId="{A068693F-E998-483E-A7A9-A307F477AF04}" destId="{B1EEA860-F44D-473B-B488-3C7F38F00C28}" srcOrd="0" destOrd="0" presId="urn:microsoft.com/office/officeart/2005/8/layout/hList1"/>
    <dgm:cxn modelId="{B4A9BF8A-03DA-4CCE-9A90-C3318DAF1254}" type="presParOf" srcId="{A068693F-E998-483E-A7A9-A307F477AF04}" destId="{656E1B0F-6152-486D-B697-1BFB48EE057B}" srcOrd="1" destOrd="0" presId="urn:microsoft.com/office/officeart/2005/8/layout/hList1"/>
    <dgm:cxn modelId="{9FD035CC-C457-4BD5-A87F-35C26A68E789}" type="presParOf" srcId="{7B5DC242-291E-4EDF-A0AA-35AC12869E3D}" destId="{664925D8-9168-4122-BB82-C711B83D5FB0}" srcOrd="3" destOrd="0" presId="urn:microsoft.com/office/officeart/2005/8/layout/hList1"/>
    <dgm:cxn modelId="{99FEC4D8-68E6-46A8-9D18-657FDEC2EA6C}" type="presParOf" srcId="{7B5DC242-291E-4EDF-A0AA-35AC12869E3D}" destId="{2DAC55B5-02E8-490C-93D3-E4169E0BC325}" srcOrd="4" destOrd="0" presId="urn:microsoft.com/office/officeart/2005/8/layout/hList1"/>
    <dgm:cxn modelId="{F5EE384D-C506-4FE9-B182-447C448AF759}" type="presParOf" srcId="{2DAC55B5-02E8-490C-93D3-E4169E0BC325}" destId="{73EEEF4D-FB77-43EB-9C43-16DD33C55B25}" srcOrd="0" destOrd="0" presId="urn:microsoft.com/office/officeart/2005/8/layout/hList1"/>
    <dgm:cxn modelId="{ACCC0F76-437C-4EB6-9F2E-B577922D8205}" type="presParOf" srcId="{2DAC55B5-02E8-490C-93D3-E4169E0BC325}" destId="{0C3E616E-8FD2-4640-97A0-ABBA999C784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98BA47-8B84-41AE-9F5D-89DBB3F645B6}" type="doc">
      <dgm:prSet loTypeId="urn:microsoft.com/office/officeart/2009/3/layout/StepUpProcess" loCatId="process" qsTypeId="urn:microsoft.com/office/officeart/2005/8/quickstyle/simple5" qsCatId="simple" csTypeId="urn:microsoft.com/office/officeart/2005/8/colors/colorful3" csCatId="colorful" phldr="1"/>
      <dgm:spPr/>
      <dgm:t>
        <a:bodyPr/>
        <a:lstStyle/>
        <a:p>
          <a:endParaRPr lang="es-CO"/>
        </a:p>
      </dgm:t>
    </dgm:pt>
    <dgm:pt modelId="{1025C485-396D-47B5-8B00-93BBDDD2843E}">
      <dgm:prSet phldrT="[Texto]" custT="1"/>
      <dgm:spPr/>
      <dgm:t>
        <a:bodyPr/>
        <a:lstStyle/>
        <a:p>
          <a:pPr algn="ctr"/>
          <a:r>
            <a:rPr lang="es-CO" sz="1600" b="1" dirty="0">
              <a:effectLst>
                <a:outerShdw blurRad="38100" dist="38100" dir="2700000" algn="tl">
                  <a:srgbClr val="000000">
                    <a:alpha val="43137"/>
                  </a:srgbClr>
                </a:outerShdw>
              </a:effectLst>
            </a:rPr>
            <a:t>Estrato 1</a:t>
          </a:r>
        </a:p>
      </dgm:t>
    </dgm:pt>
    <dgm:pt modelId="{BC951BA4-C4BF-457E-974F-1144EE0ED2C5}" type="parTrans" cxnId="{8B5C3CF5-1D00-4BD1-ADF5-947ADD811824}">
      <dgm:prSet/>
      <dgm:spPr/>
      <dgm:t>
        <a:bodyPr/>
        <a:lstStyle/>
        <a:p>
          <a:pPr algn="ctr"/>
          <a:endParaRPr lang="es-CO" sz="1200" b="1">
            <a:effectLst>
              <a:outerShdw blurRad="38100" dist="38100" dir="2700000" algn="tl">
                <a:srgbClr val="000000">
                  <a:alpha val="43137"/>
                </a:srgbClr>
              </a:outerShdw>
            </a:effectLst>
          </a:endParaRPr>
        </a:p>
      </dgm:t>
    </dgm:pt>
    <dgm:pt modelId="{CBFEAE6F-41D5-4B96-8EF9-1244F662F57D}" type="sibTrans" cxnId="{8B5C3CF5-1D00-4BD1-ADF5-947ADD811824}">
      <dgm:prSet/>
      <dgm:spPr/>
      <dgm:t>
        <a:bodyPr/>
        <a:lstStyle/>
        <a:p>
          <a:pPr algn="ctr"/>
          <a:endParaRPr lang="es-CO" sz="1200" b="1">
            <a:effectLst>
              <a:outerShdw blurRad="38100" dist="38100" dir="2700000" algn="tl">
                <a:srgbClr val="000000">
                  <a:alpha val="43137"/>
                </a:srgbClr>
              </a:outerShdw>
            </a:effectLst>
          </a:endParaRPr>
        </a:p>
      </dgm:t>
    </dgm:pt>
    <dgm:pt modelId="{253694EA-1106-4B70-B66C-54403ED5EE4E}">
      <dgm:prSet phldrT="[Texto]" custT="1"/>
      <dgm:spPr/>
      <dgm:t>
        <a:bodyPr/>
        <a:lstStyle/>
        <a:p>
          <a:pPr algn="ctr"/>
          <a:r>
            <a:rPr lang="es-CO" sz="1600" b="1" dirty="0">
              <a:effectLst>
                <a:outerShdw blurRad="38100" dist="38100" dir="2700000" algn="tl">
                  <a:srgbClr val="000000">
                    <a:alpha val="43137"/>
                  </a:srgbClr>
                </a:outerShdw>
              </a:effectLst>
            </a:rPr>
            <a:t>Estrato 2 </a:t>
          </a:r>
        </a:p>
      </dgm:t>
    </dgm:pt>
    <dgm:pt modelId="{3A4D05A9-F74C-4F0D-9308-E72161B91107}" type="parTrans" cxnId="{793AE8B4-D2EB-4F43-8989-69A4054BCD0F}">
      <dgm:prSet/>
      <dgm:spPr/>
      <dgm:t>
        <a:bodyPr/>
        <a:lstStyle/>
        <a:p>
          <a:pPr algn="ctr"/>
          <a:endParaRPr lang="es-CO" sz="1200" b="1">
            <a:effectLst>
              <a:outerShdw blurRad="38100" dist="38100" dir="2700000" algn="tl">
                <a:srgbClr val="000000">
                  <a:alpha val="43137"/>
                </a:srgbClr>
              </a:outerShdw>
            </a:effectLst>
          </a:endParaRPr>
        </a:p>
      </dgm:t>
    </dgm:pt>
    <dgm:pt modelId="{74DE86A3-A6CA-464B-8A13-E54F9BF3E29C}" type="sibTrans" cxnId="{793AE8B4-D2EB-4F43-8989-69A4054BCD0F}">
      <dgm:prSet/>
      <dgm:spPr/>
      <dgm:t>
        <a:bodyPr/>
        <a:lstStyle/>
        <a:p>
          <a:pPr algn="ctr"/>
          <a:endParaRPr lang="es-CO" sz="1200" b="1">
            <a:effectLst>
              <a:outerShdw blurRad="38100" dist="38100" dir="2700000" algn="tl">
                <a:srgbClr val="000000">
                  <a:alpha val="43137"/>
                </a:srgbClr>
              </a:outerShdw>
            </a:effectLst>
          </a:endParaRPr>
        </a:p>
      </dgm:t>
    </dgm:pt>
    <dgm:pt modelId="{233B79D1-2CD6-4DA5-987D-BC822AB71DEB}">
      <dgm:prSet phldrT="[Texto]" custT="1"/>
      <dgm:spPr/>
      <dgm:t>
        <a:bodyPr/>
        <a:lstStyle/>
        <a:p>
          <a:pPr algn="ctr"/>
          <a:r>
            <a:rPr lang="es-CO" sz="1600" b="1" dirty="0">
              <a:effectLst>
                <a:outerShdw blurRad="38100" dist="38100" dir="2700000" algn="tl">
                  <a:srgbClr val="000000">
                    <a:alpha val="43137"/>
                  </a:srgbClr>
                </a:outerShdw>
              </a:effectLst>
            </a:rPr>
            <a:t>Estrato 3</a:t>
          </a:r>
        </a:p>
      </dgm:t>
    </dgm:pt>
    <dgm:pt modelId="{854A018D-018C-4D20-897B-401ACD2F595C}" type="parTrans" cxnId="{B041CBD6-37DF-490E-A1F3-E9A240BF42ED}">
      <dgm:prSet/>
      <dgm:spPr/>
      <dgm:t>
        <a:bodyPr/>
        <a:lstStyle/>
        <a:p>
          <a:pPr algn="ctr"/>
          <a:endParaRPr lang="es-CO" sz="1200" b="1">
            <a:effectLst>
              <a:outerShdw blurRad="38100" dist="38100" dir="2700000" algn="tl">
                <a:srgbClr val="000000">
                  <a:alpha val="43137"/>
                </a:srgbClr>
              </a:outerShdw>
            </a:effectLst>
          </a:endParaRPr>
        </a:p>
      </dgm:t>
    </dgm:pt>
    <dgm:pt modelId="{F8CD5BCE-67DF-49D9-9495-A784A39EF0E6}" type="sibTrans" cxnId="{B041CBD6-37DF-490E-A1F3-E9A240BF42ED}">
      <dgm:prSet/>
      <dgm:spPr/>
      <dgm:t>
        <a:bodyPr/>
        <a:lstStyle/>
        <a:p>
          <a:pPr algn="ctr"/>
          <a:endParaRPr lang="es-CO" sz="1200" b="1">
            <a:effectLst>
              <a:outerShdw blurRad="38100" dist="38100" dir="2700000" algn="tl">
                <a:srgbClr val="000000">
                  <a:alpha val="43137"/>
                </a:srgbClr>
              </a:outerShdw>
            </a:effectLst>
          </a:endParaRPr>
        </a:p>
      </dgm:t>
    </dgm:pt>
    <dgm:pt modelId="{8620DE5A-B2D4-4BBF-8EE6-3B8E9C8F25B8}">
      <dgm:prSet phldrT="[Texto]" custT="1"/>
      <dgm:spPr/>
      <dgm:t>
        <a:bodyPr/>
        <a:lstStyle/>
        <a:p>
          <a:pPr algn="ctr"/>
          <a:r>
            <a:rPr lang="es-CO" sz="1600" b="1" dirty="0">
              <a:effectLst>
                <a:outerShdw blurRad="38100" dist="38100" dir="2700000" algn="tl">
                  <a:srgbClr val="000000">
                    <a:alpha val="43137"/>
                  </a:srgbClr>
                </a:outerShdw>
              </a:effectLst>
            </a:rPr>
            <a:t>Estrato 4</a:t>
          </a:r>
        </a:p>
      </dgm:t>
    </dgm:pt>
    <dgm:pt modelId="{BDE28BAA-F177-4E9E-A059-BB72CF1E14F2}" type="parTrans" cxnId="{3EF391B9-64D7-437A-AD92-8B2290FF2D50}">
      <dgm:prSet/>
      <dgm:spPr/>
      <dgm:t>
        <a:bodyPr/>
        <a:lstStyle/>
        <a:p>
          <a:pPr algn="ctr"/>
          <a:endParaRPr lang="es-CO" sz="1200" b="1">
            <a:effectLst>
              <a:outerShdw blurRad="38100" dist="38100" dir="2700000" algn="tl">
                <a:srgbClr val="000000">
                  <a:alpha val="43137"/>
                </a:srgbClr>
              </a:outerShdw>
            </a:effectLst>
          </a:endParaRPr>
        </a:p>
      </dgm:t>
    </dgm:pt>
    <dgm:pt modelId="{324EC1F0-814D-4992-865E-E86E711AA228}" type="sibTrans" cxnId="{3EF391B9-64D7-437A-AD92-8B2290FF2D50}">
      <dgm:prSet/>
      <dgm:spPr/>
      <dgm:t>
        <a:bodyPr/>
        <a:lstStyle/>
        <a:p>
          <a:pPr algn="ctr"/>
          <a:endParaRPr lang="es-CO" sz="1200" b="1">
            <a:effectLst>
              <a:outerShdw blurRad="38100" dist="38100" dir="2700000" algn="tl">
                <a:srgbClr val="000000">
                  <a:alpha val="43137"/>
                </a:srgbClr>
              </a:outerShdw>
            </a:effectLst>
          </a:endParaRPr>
        </a:p>
      </dgm:t>
    </dgm:pt>
    <dgm:pt modelId="{87FFFAA7-42FE-4251-90D3-0EEB4EAB1F2D}">
      <dgm:prSet phldrT="[Texto]" custT="1"/>
      <dgm:spPr/>
      <dgm:t>
        <a:bodyPr/>
        <a:lstStyle/>
        <a:p>
          <a:pPr algn="ctr"/>
          <a:r>
            <a:rPr lang="es-CO" sz="1600" b="1" dirty="0">
              <a:effectLst>
                <a:outerShdw blurRad="38100" dist="38100" dir="2700000" algn="tl">
                  <a:srgbClr val="000000">
                    <a:alpha val="43137"/>
                  </a:srgbClr>
                </a:outerShdw>
              </a:effectLst>
            </a:rPr>
            <a:t>Estrato 5</a:t>
          </a:r>
        </a:p>
      </dgm:t>
    </dgm:pt>
    <dgm:pt modelId="{60AAAFFA-846F-406F-9CDB-19F5592FE4B9}" type="parTrans" cxnId="{094A0E88-4E48-4599-8CC6-03A237CC8798}">
      <dgm:prSet/>
      <dgm:spPr/>
      <dgm:t>
        <a:bodyPr/>
        <a:lstStyle/>
        <a:p>
          <a:pPr algn="ctr"/>
          <a:endParaRPr lang="es-CO" sz="1200" b="1">
            <a:effectLst>
              <a:outerShdw blurRad="38100" dist="38100" dir="2700000" algn="tl">
                <a:srgbClr val="000000">
                  <a:alpha val="43137"/>
                </a:srgbClr>
              </a:outerShdw>
            </a:effectLst>
          </a:endParaRPr>
        </a:p>
      </dgm:t>
    </dgm:pt>
    <dgm:pt modelId="{F70FA253-3883-4D6C-A029-54B73A0C4278}" type="sibTrans" cxnId="{094A0E88-4E48-4599-8CC6-03A237CC8798}">
      <dgm:prSet/>
      <dgm:spPr/>
      <dgm:t>
        <a:bodyPr/>
        <a:lstStyle/>
        <a:p>
          <a:pPr algn="ctr"/>
          <a:endParaRPr lang="es-CO" sz="1200" b="1">
            <a:effectLst>
              <a:outerShdw blurRad="38100" dist="38100" dir="2700000" algn="tl">
                <a:srgbClr val="000000">
                  <a:alpha val="43137"/>
                </a:srgbClr>
              </a:outerShdw>
            </a:effectLst>
          </a:endParaRPr>
        </a:p>
      </dgm:t>
    </dgm:pt>
    <dgm:pt modelId="{C082FB64-F2FD-445A-9062-227BB8206F22}">
      <dgm:prSet phldrT="[Texto]" custT="1"/>
      <dgm:spPr/>
      <dgm:t>
        <a:bodyPr/>
        <a:lstStyle/>
        <a:p>
          <a:pPr algn="ctr"/>
          <a:r>
            <a:rPr lang="es-CO" sz="1600" b="1" dirty="0">
              <a:effectLst>
                <a:outerShdw blurRad="38100" dist="38100" dir="2700000" algn="tl">
                  <a:srgbClr val="000000">
                    <a:alpha val="43137"/>
                  </a:srgbClr>
                </a:outerShdw>
              </a:effectLst>
            </a:rPr>
            <a:t>Estrato 6 </a:t>
          </a:r>
        </a:p>
      </dgm:t>
    </dgm:pt>
    <dgm:pt modelId="{3A03C696-F7E6-4235-AFDD-2A307DDC377E}" type="parTrans" cxnId="{A28DAC2A-0381-4094-8A40-FB2880FA4B74}">
      <dgm:prSet/>
      <dgm:spPr/>
      <dgm:t>
        <a:bodyPr/>
        <a:lstStyle/>
        <a:p>
          <a:pPr algn="ctr"/>
          <a:endParaRPr lang="es-CO" sz="1200" b="1">
            <a:effectLst>
              <a:outerShdw blurRad="38100" dist="38100" dir="2700000" algn="tl">
                <a:srgbClr val="000000">
                  <a:alpha val="43137"/>
                </a:srgbClr>
              </a:outerShdw>
            </a:effectLst>
          </a:endParaRPr>
        </a:p>
      </dgm:t>
    </dgm:pt>
    <dgm:pt modelId="{E46EE425-80D2-4ADD-88E3-4BD9126887FF}" type="sibTrans" cxnId="{A28DAC2A-0381-4094-8A40-FB2880FA4B74}">
      <dgm:prSet/>
      <dgm:spPr/>
      <dgm:t>
        <a:bodyPr/>
        <a:lstStyle/>
        <a:p>
          <a:pPr algn="ctr"/>
          <a:endParaRPr lang="es-CO" sz="1200" b="1">
            <a:effectLst>
              <a:outerShdw blurRad="38100" dist="38100" dir="2700000" algn="tl">
                <a:srgbClr val="000000">
                  <a:alpha val="43137"/>
                </a:srgbClr>
              </a:outerShdw>
            </a:effectLst>
          </a:endParaRPr>
        </a:p>
      </dgm:t>
    </dgm:pt>
    <dgm:pt modelId="{E383A2B1-1268-438F-8EBF-53C93EC91CF0}" type="pres">
      <dgm:prSet presAssocID="{2998BA47-8B84-41AE-9F5D-89DBB3F645B6}" presName="rootnode" presStyleCnt="0">
        <dgm:presLayoutVars>
          <dgm:chMax/>
          <dgm:chPref/>
          <dgm:dir/>
          <dgm:animLvl val="lvl"/>
        </dgm:presLayoutVars>
      </dgm:prSet>
      <dgm:spPr/>
    </dgm:pt>
    <dgm:pt modelId="{434670D7-0760-42DF-9D4E-0F4D8C77DBB0}" type="pres">
      <dgm:prSet presAssocID="{1025C485-396D-47B5-8B00-93BBDDD2843E}" presName="composite" presStyleCnt="0"/>
      <dgm:spPr/>
    </dgm:pt>
    <dgm:pt modelId="{EB4EDEEB-9210-4AF6-A618-9D6B7500ED07}" type="pres">
      <dgm:prSet presAssocID="{1025C485-396D-47B5-8B00-93BBDDD2843E}" presName="LShape" presStyleLbl="alignNode1" presStyleIdx="0" presStyleCnt="11"/>
      <dgm:spPr/>
    </dgm:pt>
    <dgm:pt modelId="{529EC8B2-45A5-43AD-BBCD-80F6C663C9C9}" type="pres">
      <dgm:prSet presAssocID="{1025C485-396D-47B5-8B00-93BBDDD2843E}" presName="ParentText" presStyleLbl="revTx" presStyleIdx="0" presStyleCnt="6" custScaleX="116487">
        <dgm:presLayoutVars>
          <dgm:chMax val="0"/>
          <dgm:chPref val="0"/>
          <dgm:bulletEnabled val="1"/>
        </dgm:presLayoutVars>
      </dgm:prSet>
      <dgm:spPr/>
    </dgm:pt>
    <dgm:pt modelId="{E95C26AB-0FAF-4B6C-8433-9B7FC7C48497}" type="pres">
      <dgm:prSet presAssocID="{1025C485-396D-47B5-8B00-93BBDDD2843E}" presName="Triangle" presStyleLbl="alignNode1" presStyleIdx="1" presStyleCnt="11"/>
      <dgm:spPr/>
    </dgm:pt>
    <dgm:pt modelId="{CBBAC199-521F-43B3-BDDA-29CF05CBC95B}" type="pres">
      <dgm:prSet presAssocID="{CBFEAE6F-41D5-4B96-8EF9-1244F662F57D}" presName="sibTrans" presStyleCnt="0"/>
      <dgm:spPr/>
    </dgm:pt>
    <dgm:pt modelId="{74AB6005-6487-4D85-9666-592B84D4D23D}" type="pres">
      <dgm:prSet presAssocID="{CBFEAE6F-41D5-4B96-8EF9-1244F662F57D}" presName="space" presStyleCnt="0"/>
      <dgm:spPr/>
    </dgm:pt>
    <dgm:pt modelId="{EE7416BE-5EE8-4CD3-BF49-AD79ACC65B22}" type="pres">
      <dgm:prSet presAssocID="{253694EA-1106-4B70-B66C-54403ED5EE4E}" presName="composite" presStyleCnt="0"/>
      <dgm:spPr/>
    </dgm:pt>
    <dgm:pt modelId="{F4331BB9-B8BE-4DF1-B498-4864F5422F03}" type="pres">
      <dgm:prSet presAssocID="{253694EA-1106-4B70-B66C-54403ED5EE4E}" presName="LShape" presStyleLbl="alignNode1" presStyleIdx="2" presStyleCnt="11"/>
      <dgm:spPr/>
    </dgm:pt>
    <dgm:pt modelId="{7F540A67-EFE0-4D27-83DB-C0782120C233}" type="pres">
      <dgm:prSet presAssocID="{253694EA-1106-4B70-B66C-54403ED5EE4E}" presName="ParentText" presStyleLbl="revTx" presStyleIdx="1" presStyleCnt="6">
        <dgm:presLayoutVars>
          <dgm:chMax val="0"/>
          <dgm:chPref val="0"/>
          <dgm:bulletEnabled val="1"/>
        </dgm:presLayoutVars>
      </dgm:prSet>
      <dgm:spPr/>
    </dgm:pt>
    <dgm:pt modelId="{36BC0CC7-4B66-4B1F-A7BE-A8AEDF851358}" type="pres">
      <dgm:prSet presAssocID="{253694EA-1106-4B70-B66C-54403ED5EE4E}" presName="Triangle" presStyleLbl="alignNode1" presStyleIdx="3" presStyleCnt="11"/>
      <dgm:spPr/>
    </dgm:pt>
    <dgm:pt modelId="{C552E1E6-5351-4E24-8829-7666D0712392}" type="pres">
      <dgm:prSet presAssocID="{74DE86A3-A6CA-464B-8A13-E54F9BF3E29C}" presName="sibTrans" presStyleCnt="0"/>
      <dgm:spPr/>
    </dgm:pt>
    <dgm:pt modelId="{8B094592-D41D-43E7-9D00-7A2789AAE2A1}" type="pres">
      <dgm:prSet presAssocID="{74DE86A3-A6CA-464B-8A13-E54F9BF3E29C}" presName="space" presStyleCnt="0"/>
      <dgm:spPr/>
    </dgm:pt>
    <dgm:pt modelId="{25D73599-D029-4F98-B98C-29B6B807B34E}" type="pres">
      <dgm:prSet presAssocID="{233B79D1-2CD6-4DA5-987D-BC822AB71DEB}" presName="composite" presStyleCnt="0"/>
      <dgm:spPr/>
    </dgm:pt>
    <dgm:pt modelId="{585B5F6B-B265-49FA-847D-54A1CC6E75BC}" type="pres">
      <dgm:prSet presAssocID="{233B79D1-2CD6-4DA5-987D-BC822AB71DEB}" presName="LShape" presStyleLbl="alignNode1" presStyleIdx="4" presStyleCnt="11"/>
      <dgm:spPr/>
    </dgm:pt>
    <dgm:pt modelId="{3F213E83-6A80-4991-A2DE-08C26150B0E5}" type="pres">
      <dgm:prSet presAssocID="{233B79D1-2CD6-4DA5-987D-BC822AB71DEB}" presName="ParentText" presStyleLbl="revTx" presStyleIdx="2" presStyleCnt="6">
        <dgm:presLayoutVars>
          <dgm:chMax val="0"/>
          <dgm:chPref val="0"/>
          <dgm:bulletEnabled val="1"/>
        </dgm:presLayoutVars>
      </dgm:prSet>
      <dgm:spPr/>
    </dgm:pt>
    <dgm:pt modelId="{993F4B60-8A7C-4C9A-B821-C230E77F67D3}" type="pres">
      <dgm:prSet presAssocID="{233B79D1-2CD6-4DA5-987D-BC822AB71DEB}" presName="Triangle" presStyleLbl="alignNode1" presStyleIdx="5" presStyleCnt="11"/>
      <dgm:spPr/>
    </dgm:pt>
    <dgm:pt modelId="{4397C684-038B-4A24-8603-B0D4C5B2A430}" type="pres">
      <dgm:prSet presAssocID="{F8CD5BCE-67DF-49D9-9495-A784A39EF0E6}" presName="sibTrans" presStyleCnt="0"/>
      <dgm:spPr/>
    </dgm:pt>
    <dgm:pt modelId="{B41A7B32-3F81-466D-ACEC-166BD7D52486}" type="pres">
      <dgm:prSet presAssocID="{F8CD5BCE-67DF-49D9-9495-A784A39EF0E6}" presName="space" presStyleCnt="0"/>
      <dgm:spPr/>
    </dgm:pt>
    <dgm:pt modelId="{F88367B0-E4C9-4B55-8A95-C9BA2AC01355}" type="pres">
      <dgm:prSet presAssocID="{8620DE5A-B2D4-4BBF-8EE6-3B8E9C8F25B8}" presName="composite" presStyleCnt="0"/>
      <dgm:spPr/>
    </dgm:pt>
    <dgm:pt modelId="{D0FE1C79-2345-4323-BF1E-3A716C8B525C}" type="pres">
      <dgm:prSet presAssocID="{8620DE5A-B2D4-4BBF-8EE6-3B8E9C8F25B8}" presName="LShape" presStyleLbl="alignNode1" presStyleIdx="6" presStyleCnt="11"/>
      <dgm:spPr/>
    </dgm:pt>
    <dgm:pt modelId="{142957DF-7901-46B0-9198-8AEBD3860298}" type="pres">
      <dgm:prSet presAssocID="{8620DE5A-B2D4-4BBF-8EE6-3B8E9C8F25B8}" presName="ParentText" presStyleLbl="revTx" presStyleIdx="3" presStyleCnt="6">
        <dgm:presLayoutVars>
          <dgm:chMax val="0"/>
          <dgm:chPref val="0"/>
          <dgm:bulletEnabled val="1"/>
        </dgm:presLayoutVars>
      </dgm:prSet>
      <dgm:spPr/>
    </dgm:pt>
    <dgm:pt modelId="{FC9E7CF2-53E7-4D9F-8D74-6005E4CD4ECD}" type="pres">
      <dgm:prSet presAssocID="{8620DE5A-B2D4-4BBF-8EE6-3B8E9C8F25B8}" presName="Triangle" presStyleLbl="alignNode1" presStyleIdx="7" presStyleCnt="11"/>
      <dgm:spPr/>
    </dgm:pt>
    <dgm:pt modelId="{31F3C75D-7D1C-45F2-AE4B-0EBBE2D95E91}" type="pres">
      <dgm:prSet presAssocID="{324EC1F0-814D-4992-865E-E86E711AA228}" presName="sibTrans" presStyleCnt="0"/>
      <dgm:spPr/>
    </dgm:pt>
    <dgm:pt modelId="{3A1E9A0B-AD57-4DE0-B08D-78715A73E289}" type="pres">
      <dgm:prSet presAssocID="{324EC1F0-814D-4992-865E-E86E711AA228}" presName="space" presStyleCnt="0"/>
      <dgm:spPr/>
    </dgm:pt>
    <dgm:pt modelId="{9FF43EA0-C7C2-407B-B3C4-5F6DBFEBB4DB}" type="pres">
      <dgm:prSet presAssocID="{87FFFAA7-42FE-4251-90D3-0EEB4EAB1F2D}" presName="composite" presStyleCnt="0"/>
      <dgm:spPr/>
    </dgm:pt>
    <dgm:pt modelId="{F5A5894B-CF2B-450E-AAA0-D58C6871ECF7}" type="pres">
      <dgm:prSet presAssocID="{87FFFAA7-42FE-4251-90D3-0EEB4EAB1F2D}" presName="LShape" presStyleLbl="alignNode1" presStyleIdx="8" presStyleCnt="11"/>
      <dgm:spPr/>
    </dgm:pt>
    <dgm:pt modelId="{920379D3-13CE-45CE-963F-6FDFDCB15AD7}" type="pres">
      <dgm:prSet presAssocID="{87FFFAA7-42FE-4251-90D3-0EEB4EAB1F2D}" presName="ParentText" presStyleLbl="revTx" presStyleIdx="4" presStyleCnt="6">
        <dgm:presLayoutVars>
          <dgm:chMax val="0"/>
          <dgm:chPref val="0"/>
          <dgm:bulletEnabled val="1"/>
        </dgm:presLayoutVars>
      </dgm:prSet>
      <dgm:spPr/>
    </dgm:pt>
    <dgm:pt modelId="{CE6D45DA-45B5-4866-A9D5-4D5EC079A69B}" type="pres">
      <dgm:prSet presAssocID="{87FFFAA7-42FE-4251-90D3-0EEB4EAB1F2D}" presName="Triangle" presStyleLbl="alignNode1" presStyleIdx="9" presStyleCnt="11"/>
      <dgm:spPr/>
    </dgm:pt>
    <dgm:pt modelId="{89CD7BDF-4F1A-4564-B061-990C62953973}" type="pres">
      <dgm:prSet presAssocID="{F70FA253-3883-4D6C-A029-54B73A0C4278}" presName="sibTrans" presStyleCnt="0"/>
      <dgm:spPr/>
    </dgm:pt>
    <dgm:pt modelId="{9524ADAC-D44A-4C09-8F69-2C154AC93C31}" type="pres">
      <dgm:prSet presAssocID="{F70FA253-3883-4D6C-A029-54B73A0C4278}" presName="space" presStyleCnt="0"/>
      <dgm:spPr/>
    </dgm:pt>
    <dgm:pt modelId="{D2C7427E-7F6A-4EEC-A34E-B647F54A70BB}" type="pres">
      <dgm:prSet presAssocID="{C082FB64-F2FD-445A-9062-227BB8206F22}" presName="composite" presStyleCnt="0"/>
      <dgm:spPr/>
    </dgm:pt>
    <dgm:pt modelId="{36095665-50C1-4912-9C4F-924AD2B52DAE}" type="pres">
      <dgm:prSet presAssocID="{C082FB64-F2FD-445A-9062-227BB8206F22}" presName="LShape" presStyleLbl="alignNode1" presStyleIdx="10" presStyleCnt="11"/>
      <dgm:spPr/>
    </dgm:pt>
    <dgm:pt modelId="{6E534613-8709-47A2-9A74-E1DB04B03B16}" type="pres">
      <dgm:prSet presAssocID="{C082FB64-F2FD-445A-9062-227BB8206F22}" presName="ParentText" presStyleLbl="revTx" presStyleIdx="5" presStyleCnt="6">
        <dgm:presLayoutVars>
          <dgm:chMax val="0"/>
          <dgm:chPref val="0"/>
          <dgm:bulletEnabled val="1"/>
        </dgm:presLayoutVars>
      </dgm:prSet>
      <dgm:spPr/>
    </dgm:pt>
  </dgm:ptLst>
  <dgm:cxnLst>
    <dgm:cxn modelId="{F296F816-B94E-4539-9541-1768BA6183B9}" type="presOf" srcId="{8620DE5A-B2D4-4BBF-8EE6-3B8E9C8F25B8}" destId="{142957DF-7901-46B0-9198-8AEBD3860298}" srcOrd="0" destOrd="0" presId="urn:microsoft.com/office/officeart/2009/3/layout/StepUpProcess"/>
    <dgm:cxn modelId="{37845722-A504-49F4-BF1E-3FD815B0E1AE}" type="presOf" srcId="{2998BA47-8B84-41AE-9F5D-89DBB3F645B6}" destId="{E383A2B1-1268-438F-8EBF-53C93EC91CF0}" srcOrd="0" destOrd="0" presId="urn:microsoft.com/office/officeart/2009/3/layout/StepUpProcess"/>
    <dgm:cxn modelId="{A28DAC2A-0381-4094-8A40-FB2880FA4B74}" srcId="{2998BA47-8B84-41AE-9F5D-89DBB3F645B6}" destId="{C082FB64-F2FD-445A-9062-227BB8206F22}" srcOrd="5" destOrd="0" parTransId="{3A03C696-F7E6-4235-AFDD-2A307DDC377E}" sibTransId="{E46EE425-80D2-4ADD-88E3-4BD9126887FF}"/>
    <dgm:cxn modelId="{2C5FE550-1D90-4AA0-99CA-4F270A43793C}" type="presOf" srcId="{253694EA-1106-4B70-B66C-54403ED5EE4E}" destId="{7F540A67-EFE0-4D27-83DB-C0782120C233}" srcOrd="0" destOrd="0" presId="urn:microsoft.com/office/officeart/2009/3/layout/StepUpProcess"/>
    <dgm:cxn modelId="{56BF9274-A8B2-4F0C-89C7-841E6836AAF8}" type="presOf" srcId="{1025C485-396D-47B5-8B00-93BBDDD2843E}" destId="{529EC8B2-45A5-43AD-BBCD-80F6C663C9C9}" srcOrd="0" destOrd="0" presId="urn:microsoft.com/office/officeart/2009/3/layout/StepUpProcess"/>
    <dgm:cxn modelId="{094A0E88-4E48-4599-8CC6-03A237CC8798}" srcId="{2998BA47-8B84-41AE-9F5D-89DBB3F645B6}" destId="{87FFFAA7-42FE-4251-90D3-0EEB4EAB1F2D}" srcOrd="4" destOrd="0" parTransId="{60AAAFFA-846F-406F-9CDB-19F5592FE4B9}" sibTransId="{F70FA253-3883-4D6C-A029-54B73A0C4278}"/>
    <dgm:cxn modelId="{793AE8B4-D2EB-4F43-8989-69A4054BCD0F}" srcId="{2998BA47-8B84-41AE-9F5D-89DBB3F645B6}" destId="{253694EA-1106-4B70-B66C-54403ED5EE4E}" srcOrd="1" destOrd="0" parTransId="{3A4D05A9-F74C-4F0D-9308-E72161B91107}" sibTransId="{74DE86A3-A6CA-464B-8A13-E54F9BF3E29C}"/>
    <dgm:cxn modelId="{3EF391B9-64D7-437A-AD92-8B2290FF2D50}" srcId="{2998BA47-8B84-41AE-9F5D-89DBB3F645B6}" destId="{8620DE5A-B2D4-4BBF-8EE6-3B8E9C8F25B8}" srcOrd="3" destOrd="0" parTransId="{BDE28BAA-F177-4E9E-A059-BB72CF1E14F2}" sibTransId="{324EC1F0-814D-4992-865E-E86E711AA228}"/>
    <dgm:cxn modelId="{B0853ED3-76EF-4B72-B46E-91ABC6C148B6}" type="presOf" srcId="{87FFFAA7-42FE-4251-90D3-0EEB4EAB1F2D}" destId="{920379D3-13CE-45CE-963F-6FDFDCB15AD7}" srcOrd="0" destOrd="0" presId="urn:microsoft.com/office/officeart/2009/3/layout/StepUpProcess"/>
    <dgm:cxn modelId="{B041CBD6-37DF-490E-A1F3-E9A240BF42ED}" srcId="{2998BA47-8B84-41AE-9F5D-89DBB3F645B6}" destId="{233B79D1-2CD6-4DA5-987D-BC822AB71DEB}" srcOrd="2" destOrd="0" parTransId="{854A018D-018C-4D20-897B-401ACD2F595C}" sibTransId="{F8CD5BCE-67DF-49D9-9495-A784A39EF0E6}"/>
    <dgm:cxn modelId="{80DF0AD9-4496-468F-BA87-810CB587ED4C}" type="presOf" srcId="{233B79D1-2CD6-4DA5-987D-BC822AB71DEB}" destId="{3F213E83-6A80-4991-A2DE-08C26150B0E5}" srcOrd="0" destOrd="0" presId="urn:microsoft.com/office/officeart/2009/3/layout/StepUpProcess"/>
    <dgm:cxn modelId="{069954E5-7D79-434F-8952-5C852201353A}" type="presOf" srcId="{C082FB64-F2FD-445A-9062-227BB8206F22}" destId="{6E534613-8709-47A2-9A74-E1DB04B03B16}" srcOrd="0" destOrd="0" presId="urn:microsoft.com/office/officeart/2009/3/layout/StepUpProcess"/>
    <dgm:cxn modelId="{8B5C3CF5-1D00-4BD1-ADF5-947ADD811824}" srcId="{2998BA47-8B84-41AE-9F5D-89DBB3F645B6}" destId="{1025C485-396D-47B5-8B00-93BBDDD2843E}" srcOrd="0" destOrd="0" parTransId="{BC951BA4-C4BF-457E-974F-1144EE0ED2C5}" sibTransId="{CBFEAE6F-41D5-4B96-8EF9-1244F662F57D}"/>
    <dgm:cxn modelId="{627FEF33-5842-46B6-A6C5-BFD60EBD910C}" type="presParOf" srcId="{E383A2B1-1268-438F-8EBF-53C93EC91CF0}" destId="{434670D7-0760-42DF-9D4E-0F4D8C77DBB0}" srcOrd="0" destOrd="0" presId="urn:microsoft.com/office/officeart/2009/3/layout/StepUpProcess"/>
    <dgm:cxn modelId="{EDC8AA9D-1CD5-438E-A1A1-7A5B7AD40595}" type="presParOf" srcId="{434670D7-0760-42DF-9D4E-0F4D8C77DBB0}" destId="{EB4EDEEB-9210-4AF6-A618-9D6B7500ED07}" srcOrd="0" destOrd="0" presId="urn:microsoft.com/office/officeart/2009/3/layout/StepUpProcess"/>
    <dgm:cxn modelId="{06B51139-2CD3-4A12-8460-846A72E3476D}" type="presParOf" srcId="{434670D7-0760-42DF-9D4E-0F4D8C77DBB0}" destId="{529EC8B2-45A5-43AD-BBCD-80F6C663C9C9}" srcOrd="1" destOrd="0" presId="urn:microsoft.com/office/officeart/2009/3/layout/StepUpProcess"/>
    <dgm:cxn modelId="{08FCAC0E-D9E2-4C58-87A1-7DF0C2190641}" type="presParOf" srcId="{434670D7-0760-42DF-9D4E-0F4D8C77DBB0}" destId="{E95C26AB-0FAF-4B6C-8433-9B7FC7C48497}" srcOrd="2" destOrd="0" presId="urn:microsoft.com/office/officeart/2009/3/layout/StepUpProcess"/>
    <dgm:cxn modelId="{39094B89-398A-4A38-B324-151B54BB812C}" type="presParOf" srcId="{E383A2B1-1268-438F-8EBF-53C93EC91CF0}" destId="{CBBAC199-521F-43B3-BDDA-29CF05CBC95B}" srcOrd="1" destOrd="0" presId="urn:microsoft.com/office/officeart/2009/3/layout/StepUpProcess"/>
    <dgm:cxn modelId="{F8BDADA4-B04E-4D07-9E41-F8BFCE278BB5}" type="presParOf" srcId="{CBBAC199-521F-43B3-BDDA-29CF05CBC95B}" destId="{74AB6005-6487-4D85-9666-592B84D4D23D}" srcOrd="0" destOrd="0" presId="urn:microsoft.com/office/officeart/2009/3/layout/StepUpProcess"/>
    <dgm:cxn modelId="{69578D3C-8B34-4792-85B4-F906910FD0D0}" type="presParOf" srcId="{E383A2B1-1268-438F-8EBF-53C93EC91CF0}" destId="{EE7416BE-5EE8-4CD3-BF49-AD79ACC65B22}" srcOrd="2" destOrd="0" presId="urn:microsoft.com/office/officeart/2009/3/layout/StepUpProcess"/>
    <dgm:cxn modelId="{40C5247B-6F87-4124-A4A5-B0A8794E7C73}" type="presParOf" srcId="{EE7416BE-5EE8-4CD3-BF49-AD79ACC65B22}" destId="{F4331BB9-B8BE-4DF1-B498-4864F5422F03}" srcOrd="0" destOrd="0" presId="urn:microsoft.com/office/officeart/2009/3/layout/StepUpProcess"/>
    <dgm:cxn modelId="{D4538156-1589-4DA5-BBFA-D4AE4F79C88D}" type="presParOf" srcId="{EE7416BE-5EE8-4CD3-BF49-AD79ACC65B22}" destId="{7F540A67-EFE0-4D27-83DB-C0782120C233}" srcOrd="1" destOrd="0" presId="urn:microsoft.com/office/officeart/2009/3/layout/StepUpProcess"/>
    <dgm:cxn modelId="{645D0DDC-8873-4558-8E21-970718D95264}" type="presParOf" srcId="{EE7416BE-5EE8-4CD3-BF49-AD79ACC65B22}" destId="{36BC0CC7-4B66-4B1F-A7BE-A8AEDF851358}" srcOrd="2" destOrd="0" presId="urn:microsoft.com/office/officeart/2009/3/layout/StepUpProcess"/>
    <dgm:cxn modelId="{1A945FAE-E3FD-4521-99D1-C8271742A251}" type="presParOf" srcId="{E383A2B1-1268-438F-8EBF-53C93EC91CF0}" destId="{C552E1E6-5351-4E24-8829-7666D0712392}" srcOrd="3" destOrd="0" presId="urn:microsoft.com/office/officeart/2009/3/layout/StepUpProcess"/>
    <dgm:cxn modelId="{72591C17-A8D2-4A40-BC49-578B2707CF13}" type="presParOf" srcId="{C552E1E6-5351-4E24-8829-7666D0712392}" destId="{8B094592-D41D-43E7-9D00-7A2789AAE2A1}" srcOrd="0" destOrd="0" presId="urn:microsoft.com/office/officeart/2009/3/layout/StepUpProcess"/>
    <dgm:cxn modelId="{9164B30E-C927-403F-8802-809D8D2CBC69}" type="presParOf" srcId="{E383A2B1-1268-438F-8EBF-53C93EC91CF0}" destId="{25D73599-D029-4F98-B98C-29B6B807B34E}" srcOrd="4" destOrd="0" presId="urn:microsoft.com/office/officeart/2009/3/layout/StepUpProcess"/>
    <dgm:cxn modelId="{9668CFF7-ECD0-43DA-A412-F6F34F07A30A}" type="presParOf" srcId="{25D73599-D029-4F98-B98C-29B6B807B34E}" destId="{585B5F6B-B265-49FA-847D-54A1CC6E75BC}" srcOrd="0" destOrd="0" presId="urn:microsoft.com/office/officeart/2009/3/layout/StepUpProcess"/>
    <dgm:cxn modelId="{7DF11A12-DD07-4EF7-83AC-C65337384943}" type="presParOf" srcId="{25D73599-D029-4F98-B98C-29B6B807B34E}" destId="{3F213E83-6A80-4991-A2DE-08C26150B0E5}" srcOrd="1" destOrd="0" presId="urn:microsoft.com/office/officeart/2009/3/layout/StepUpProcess"/>
    <dgm:cxn modelId="{4633E2BF-E7AB-4A08-BC1D-F7169ABF44FA}" type="presParOf" srcId="{25D73599-D029-4F98-B98C-29B6B807B34E}" destId="{993F4B60-8A7C-4C9A-B821-C230E77F67D3}" srcOrd="2" destOrd="0" presId="urn:microsoft.com/office/officeart/2009/3/layout/StepUpProcess"/>
    <dgm:cxn modelId="{364E3F76-57D0-413F-AC69-8C1C581B8251}" type="presParOf" srcId="{E383A2B1-1268-438F-8EBF-53C93EC91CF0}" destId="{4397C684-038B-4A24-8603-B0D4C5B2A430}" srcOrd="5" destOrd="0" presId="urn:microsoft.com/office/officeart/2009/3/layout/StepUpProcess"/>
    <dgm:cxn modelId="{1D475430-AFAD-48B6-9012-7B0FA617E370}" type="presParOf" srcId="{4397C684-038B-4A24-8603-B0D4C5B2A430}" destId="{B41A7B32-3F81-466D-ACEC-166BD7D52486}" srcOrd="0" destOrd="0" presId="urn:microsoft.com/office/officeart/2009/3/layout/StepUpProcess"/>
    <dgm:cxn modelId="{23D5174D-3C07-4F3D-AEF1-6F322231ABD8}" type="presParOf" srcId="{E383A2B1-1268-438F-8EBF-53C93EC91CF0}" destId="{F88367B0-E4C9-4B55-8A95-C9BA2AC01355}" srcOrd="6" destOrd="0" presId="urn:microsoft.com/office/officeart/2009/3/layout/StepUpProcess"/>
    <dgm:cxn modelId="{E552374F-46F1-4AA8-B01A-57B7BBB2355F}" type="presParOf" srcId="{F88367B0-E4C9-4B55-8A95-C9BA2AC01355}" destId="{D0FE1C79-2345-4323-BF1E-3A716C8B525C}" srcOrd="0" destOrd="0" presId="urn:microsoft.com/office/officeart/2009/3/layout/StepUpProcess"/>
    <dgm:cxn modelId="{7C49C9FF-5D73-4209-82BD-D973532A22BE}" type="presParOf" srcId="{F88367B0-E4C9-4B55-8A95-C9BA2AC01355}" destId="{142957DF-7901-46B0-9198-8AEBD3860298}" srcOrd="1" destOrd="0" presId="urn:microsoft.com/office/officeart/2009/3/layout/StepUpProcess"/>
    <dgm:cxn modelId="{415BDC1A-B5DE-435D-86F4-B422F6A224AA}" type="presParOf" srcId="{F88367B0-E4C9-4B55-8A95-C9BA2AC01355}" destId="{FC9E7CF2-53E7-4D9F-8D74-6005E4CD4ECD}" srcOrd="2" destOrd="0" presId="urn:microsoft.com/office/officeart/2009/3/layout/StepUpProcess"/>
    <dgm:cxn modelId="{3035B578-95D3-44A2-8B0C-099FEED38DAA}" type="presParOf" srcId="{E383A2B1-1268-438F-8EBF-53C93EC91CF0}" destId="{31F3C75D-7D1C-45F2-AE4B-0EBBE2D95E91}" srcOrd="7" destOrd="0" presId="urn:microsoft.com/office/officeart/2009/3/layout/StepUpProcess"/>
    <dgm:cxn modelId="{97C13601-22CD-4C62-92D7-69A2334C93D9}" type="presParOf" srcId="{31F3C75D-7D1C-45F2-AE4B-0EBBE2D95E91}" destId="{3A1E9A0B-AD57-4DE0-B08D-78715A73E289}" srcOrd="0" destOrd="0" presId="urn:microsoft.com/office/officeart/2009/3/layout/StepUpProcess"/>
    <dgm:cxn modelId="{DE88FA7A-C9D1-4C99-A5E1-69C7AB4F1C52}" type="presParOf" srcId="{E383A2B1-1268-438F-8EBF-53C93EC91CF0}" destId="{9FF43EA0-C7C2-407B-B3C4-5F6DBFEBB4DB}" srcOrd="8" destOrd="0" presId="urn:microsoft.com/office/officeart/2009/3/layout/StepUpProcess"/>
    <dgm:cxn modelId="{EB5D61D0-2CF0-4106-A51C-FBD8D70A568F}" type="presParOf" srcId="{9FF43EA0-C7C2-407B-B3C4-5F6DBFEBB4DB}" destId="{F5A5894B-CF2B-450E-AAA0-D58C6871ECF7}" srcOrd="0" destOrd="0" presId="urn:microsoft.com/office/officeart/2009/3/layout/StepUpProcess"/>
    <dgm:cxn modelId="{9EDB8F02-0769-443D-B0C4-2E1C9C33D42A}" type="presParOf" srcId="{9FF43EA0-C7C2-407B-B3C4-5F6DBFEBB4DB}" destId="{920379D3-13CE-45CE-963F-6FDFDCB15AD7}" srcOrd="1" destOrd="0" presId="urn:microsoft.com/office/officeart/2009/3/layout/StepUpProcess"/>
    <dgm:cxn modelId="{707BD866-468D-4D0F-936A-F6E079D3F383}" type="presParOf" srcId="{9FF43EA0-C7C2-407B-B3C4-5F6DBFEBB4DB}" destId="{CE6D45DA-45B5-4866-A9D5-4D5EC079A69B}" srcOrd="2" destOrd="0" presId="urn:microsoft.com/office/officeart/2009/3/layout/StepUpProcess"/>
    <dgm:cxn modelId="{1DB63378-5DA9-4861-BC93-0204DDD86290}" type="presParOf" srcId="{E383A2B1-1268-438F-8EBF-53C93EC91CF0}" destId="{89CD7BDF-4F1A-4564-B061-990C62953973}" srcOrd="9" destOrd="0" presId="urn:microsoft.com/office/officeart/2009/3/layout/StepUpProcess"/>
    <dgm:cxn modelId="{0B31D949-7679-4AD0-9953-CBAA73C98BA7}" type="presParOf" srcId="{89CD7BDF-4F1A-4564-B061-990C62953973}" destId="{9524ADAC-D44A-4C09-8F69-2C154AC93C31}" srcOrd="0" destOrd="0" presId="urn:microsoft.com/office/officeart/2009/3/layout/StepUpProcess"/>
    <dgm:cxn modelId="{30FFC2CE-2E1C-4B63-8D6D-C64DA8B7AAB5}" type="presParOf" srcId="{E383A2B1-1268-438F-8EBF-53C93EC91CF0}" destId="{D2C7427E-7F6A-4EEC-A34E-B647F54A70BB}" srcOrd="10" destOrd="0" presId="urn:microsoft.com/office/officeart/2009/3/layout/StepUpProcess"/>
    <dgm:cxn modelId="{527824C4-CF68-4F41-BEC4-923660BB9FFD}" type="presParOf" srcId="{D2C7427E-7F6A-4EEC-A34E-B647F54A70BB}" destId="{36095665-50C1-4912-9C4F-924AD2B52DAE}" srcOrd="0" destOrd="0" presId="urn:microsoft.com/office/officeart/2009/3/layout/StepUpProcess"/>
    <dgm:cxn modelId="{085F3572-A98E-47ED-85EE-8AFF744F5506}" type="presParOf" srcId="{D2C7427E-7F6A-4EEC-A34E-B647F54A70BB}" destId="{6E534613-8709-47A2-9A74-E1DB04B03B1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64E24-8DFA-374F-9343-7ADCB13739CD}">
      <dsp:nvSpPr>
        <dsp:cNvPr id="0" name=""/>
        <dsp:cNvSpPr/>
      </dsp:nvSpPr>
      <dsp:spPr>
        <a:xfrm>
          <a:off x="0" y="46396"/>
          <a:ext cx="4515720" cy="4515720"/>
        </a:xfrm>
        <a:prstGeom prst="diamond">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197150D-DA05-3844-87EE-A18DE16D2ECB}">
      <dsp:nvSpPr>
        <dsp:cNvPr id="0" name=""/>
        <dsp:cNvSpPr/>
      </dsp:nvSpPr>
      <dsp:spPr>
        <a:xfrm>
          <a:off x="428993" y="475389"/>
          <a:ext cx="1761130" cy="176113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s-ES_tradnl" sz="1900" kern="1200"/>
            <a:t>Segmentación Geográfica </a:t>
          </a:r>
        </a:p>
      </dsp:txBody>
      <dsp:txXfrm>
        <a:off x="514964" y="561360"/>
        <a:ext cx="1589188" cy="1589188"/>
      </dsp:txXfrm>
    </dsp:sp>
    <dsp:sp modelId="{9C9C10A1-13DC-9B40-BA62-35CD6B6B19C6}">
      <dsp:nvSpPr>
        <dsp:cNvPr id="0" name=""/>
        <dsp:cNvSpPr/>
      </dsp:nvSpPr>
      <dsp:spPr>
        <a:xfrm>
          <a:off x="2325595" y="475389"/>
          <a:ext cx="1761130" cy="1761130"/>
        </a:xfrm>
        <a:prstGeom prst="roundRect">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s-ES_tradnl" sz="1900" kern="1200"/>
            <a:t>Segmentación Psicográfica </a:t>
          </a:r>
        </a:p>
      </dsp:txBody>
      <dsp:txXfrm>
        <a:off x="2411566" y="561360"/>
        <a:ext cx="1589188" cy="1589188"/>
      </dsp:txXfrm>
    </dsp:sp>
    <dsp:sp modelId="{8B2DAD0B-93FC-C54D-8687-CD5F7FB1B38C}">
      <dsp:nvSpPr>
        <dsp:cNvPr id="0" name=""/>
        <dsp:cNvSpPr/>
      </dsp:nvSpPr>
      <dsp:spPr>
        <a:xfrm>
          <a:off x="428993" y="2371991"/>
          <a:ext cx="1761130" cy="1761130"/>
        </a:xfrm>
        <a:prstGeom prst="roundRect">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s-ES_tradnl" sz="1900" kern="1200"/>
            <a:t>Segmentación Demográfica </a:t>
          </a:r>
        </a:p>
      </dsp:txBody>
      <dsp:txXfrm>
        <a:off x="514964" y="2457962"/>
        <a:ext cx="1589188" cy="1589188"/>
      </dsp:txXfrm>
    </dsp:sp>
    <dsp:sp modelId="{06F37725-EE90-6F4C-AB16-75DA4EE48003}">
      <dsp:nvSpPr>
        <dsp:cNvPr id="0" name=""/>
        <dsp:cNvSpPr/>
      </dsp:nvSpPr>
      <dsp:spPr>
        <a:xfrm>
          <a:off x="2325595" y="2371991"/>
          <a:ext cx="1761130" cy="1761130"/>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s-ES_tradnl" sz="1900" kern="1200"/>
            <a:t>Segmentación Conductual </a:t>
          </a:r>
        </a:p>
      </dsp:txBody>
      <dsp:txXfrm>
        <a:off x="2411566" y="2457962"/>
        <a:ext cx="1589188" cy="15891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3FC55-F34D-42FD-959C-69A44ABCCF20}">
      <dsp:nvSpPr>
        <dsp:cNvPr id="0" name=""/>
        <dsp:cNvSpPr/>
      </dsp:nvSpPr>
      <dsp:spPr>
        <a:xfrm>
          <a:off x="2275" y="370668"/>
          <a:ext cx="1804999" cy="10829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Edad</a:t>
          </a:r>
        </a:p>
      </dsp:txBody>
      <dsp:txXfrm>
        <a:off x="2275" y="370668"/>
        <a:ext cx="1804999" cy="1082999"/>
      </dsp:txXfrm>
    </dsp:sp>
    <dsp:sp modelId="{7BFB9DA5-EDCA-41F3-93D6-6DDE7D5739D4}">
      <dsp:nvSpPr>
        <dsp:cNvPr id="0" name=""/>
        <dsp:cNvSpPr/>
      </dsp:nvSpPr>
      <dsp:spPr>
        <a:xfrm>
          <a:off x="1987775" y="370668"/>
          <a:ext cx="1804999" cy="108299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Sexo</a:t>
          </a:r>
        </a:p>
      </dsp:txBody>
      <dsp:txXfrm>
        <a:off x="1987775" y="370668"/>
        <a:ext cx="1804999" cy="1082999"/>
      </dsp:txXfrm>
    </dsp:sp>
    <dsp:sp modelId="{5D1EF07A-D26A-4DCD-9B23-6F82D049A9EB}">
      <dsp:nvSpPr>
        <dsp:cNvPr id="0" name=""/>
        <dsp:cNvSpPr/>
      </dsp:nvSpPr>
      <dsp:spPr>
        <a:xfrm>
          <a:off x="3973274" y="370668"/>
          <a:ext cx="1804999" cy="108299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Tamaño de familia</a:t>
          </a:r>
        </a:p>
      </dsp:txBody>
      <dsp:txXfrm>
        <a:off x="3973274" y="370668"/>
        <a:ext cx="1804999" cy="1082999"/>
      </dsp:txXfrm>
    </dsp:sp>
    <dsp:sp modelId="{36970C41-F4FC-4A8D-B256-A03EFD372D23}">
      <dsp:nvSpPr>
        <dsp:cNvPr id="0" name=""/>
        <dsp:cNvSpPr/>
      </dsp:nvSpPr>
      <dsp:spPr>
        <a:xfrm>
          <a:off x="5958774" y="370668"/>
          <a:ext cx="1804999" cy="108299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Tipos de familias</a:t>
          </a:r>
        </a:p>
      </dsp:txBody>
      <dsp:txXfrm>
        <a:off x="5958774" y="370668"/>
        <a:ext cx="1804999" cy="1082999"/>
      </dsp:txXfrm>
    </dsp:sp>
    <dsp:sp modelId="{5C02AAA7-1C28-4C53-95C7-06AF26FEFF6D}">
      <dsp:nvSpPr>
        <dsp:cNvPr id="0" name=""/>
        <dsp:cNvSpPr/>
      </dsp:nvSpPr>
      <dsp:spPr>
        <a:xfrm>
          <a:off x="2275" y="1634168"/>
          <a:ext cx="1804999" cy="108299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Ciclo de vida familiar</a:t>
          </a:r>
        </a:p>
      </dsp:txBody>
      <dsp:txXfrm>
        <a:off x="2275" y="1634168"/>
        <a:ext cx="1804999" cy="1082999"/>
      </dsp:txXfrm>
    </dsp:sp>
    <dsp:sp modelId="{7505B91E-2775-4959-A6C1-9D856B1B1387}">
      <dsp:nvSpPr>
        <dsp:cNvPr id="0" name=""/>
        <dsp:cNvSpPr/>
      </dsp:nvSpPr>
      <dsp:spPr>
        <a:xfrm>
          <a:off x="1987775" y="1634168"/>
          <a:ext cx="1804999" cy="10829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Ingreso, ocupación</a:t>
          </a:r>
        </a:p>
      </dsp:txBody>
      <dsp:txXfrm>
        <a:off x="1987775" y="1634168"/>
        <a:ext cx="1804999" cy="1082999"/>
      </dsp:txXfrm>
    </dsp:sp>
    <dsp:sp modelId="{07DFC7B6-464A-4A34-B73A-C4656BBCAA16}">
      <dsp:nvSpPr>
        <dsp:cNvPr id="0" name=""/>
        <dsp:cNvSpPr/>
      </dsp:nvSpPr>
      <dsp:spPr>
        <a:xfrm>
          <a:off x="3973274" y="1634168"/>
          <a:ext cx="1804999" cy="108299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dirty="0"/>
            <a:t>Empleo</a:t>
          </a:r>
        </a:p>
      </dsp:txBody>
      <dsp:txXfrm>
        <a:off x="3973274" y="1634168"/>
        <a:ext cx="1804999" cy="1082999"/>
      </dsp:txXfrm>
    </dsp:sp>
    <dsp:sp modelId="{DA108D99-DC90-4850-9425-8A777DD780EE}">
      <dsp:nvSpPr>
        <dsp:cNvPr id="0" name=""/>
        <dsp:cNvSpPr/>
      </dsp:nvSpPr>
      <dsp:spPr>
        <a:xfrm>
          <a:off x="5958774" y="1634168"/>
          <a:ext cx="1804999" cy="108299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Rol en el hogar </a:t>
          </a:r>
        </a:p>
      </dsp:txBody>
      <dsp:txXfrm>
        <a:off x="5958774" y="1634168"/>
        <a:ext cx="1804999" cy="1082999"/>
      </dsp:txXfrm>
    </dsp:sp>
    <dsp:sp modelId="{11E27FFA-4F54-47ED-9F80-8C8B9C955401}">
      <dsp:nvSpPr>
        <dsp:cNvPr id="0" name=""/>
        <dsp:cNvSpPr/>
      </dsp:nvSpPr>
      <dsp:spPr>
        <a:xfrm>
          <a:off x="2275" y="2897668"/>
          <a:ext cx="1804999" cy="108299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Educación</a:t>
          </a:r>
        </a:p>
      </dsp:txBody>
      <dsp:txXfrm>
        <a:off x="2275" y="2897668"/>
        <a:ext cx="1804999" cy="1082999"/>
      </dsp:txXfrm>
    </dsp:sp>
    <dsp:sp modelId="{08997C37-5F63-4EB1-8119-4312E4C229A7}">
      <dsp:nvSpPr>
        <dsp:cNvPr id="0" name=""/>
        <dsp:cNvSpPr/>
      </dsp:nvSpPr>
      <dsp:spPr>
        <a:xfrm>
          <a:off x="1987775" y="2897668"/>
          <a:ext cx="1804999" cy="108299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Religión</a:t>
          </a:r>
        </a:p>
      </dsp:txBody>
      <dsp:txXfrm>
        <a:off x="1987775" y="2897668"/>
        <a:ext cx="1804999" cy="1082999"/>
      </dsp:txXfrm>
    </dsp:sp>
    <dsp:sp modelId="{DBADA6DC-E770-4FC5-B774-BB78DB9C0BEE}">
      <dsp:nvSpPr>
        <dsp:cNvPr id="0" name=""/>
        <dsp:cNvSpPr/>
      </dsp:nvSpPr>
      <dsp:spPr>
        <a:xfrm>
          <a:off x="3973274" y="2897668"/>
          <a:ext cx="1804999" cy="10829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a:t>Raza</a:t>
          </a:r>
        </a:p>
      </dsp:txBody>
      <dsp:txXfrm>
        <a:off x="3973274" y="2897668"/>
        <a:ext cx="1804999" cy="1082999"/>
      </dsp:txXfrm>
    </dsp:sp>
    <dsp:sp modelId="{858A0B82-75F4-45EA-B550-3A9F3C161AA1}">
      <dsp:nvSpPr>
        <dsp:cNvPr id="0" name=""/>
        <dsp:cNvSpPr/>
      </dsp:nvSpPr>
      <dsp:spPr>
        <a:xfrm>
          <a:off x="5958774" y="2897668"/>
          <a:ext cx="1804999" cy="108299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CO" sz="2400" kern="1200" dirty="0"/>
            <a:t>Nacionalidad</a:t>
          </a:r>
        </a:p>
      </dsp:txBody>
      <dsp:txXfrm>
        <a:off x="5958774" y="2897668"/>
        <a:ext cx="1804999" cy="10829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D5B2C-9BBC-439E-90EB-43515C7D7AD2}">
      <dsp:nvSpPr>
        <dsp:cNvPr id="0" name=""/>
        <dsp:cNvSpPr/>
      </dsp:nvSpPr>
      <dsp:spPr>
        <a:xfrm>
          <a:off x="0" y="531058"/>
          <a:ext cx="1665184" cy="99911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a:t>El orientado al éxito.</a:t>
          </a:r>
        </a:p>
      </dsp:txBody>
      <dsp:txXfrm>
        <a:off x="0" y="531058"/>
        <a:ext cx="1665184" cy="999111"/>
      </dsp:txXfrm>
    </dsp:sp>
    <dsp:sp modelId="{A529DEE1-F84F-4965-B47D-24B739C89E87}">
      <dsp:nvSpPr>
        <dsp:cNvPr id="0" name=""/>
        <dsp:cNvSpPr/>
      </dsp:nvSpPr>
      <dsp:spPr>
        <a:xfrm>
          <a:off x="1831703" y="531058"/>
          <a:ext cx="1665184" cy="9991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a:t>El socialmente consciente. </a:t>
          </a:r>
        </a:p>
      </dsp:txBody>
      <dsp:txXfrm>
        <a:off x="1831703" y="531058"/>
        <a:ext cx="1665184" cy="999111"/>
      </dsp:txXfrm>
    </dsp:sp>
    <dsp:sp modelId="{F21DA8B4-F729-437F-9BE8-4DFBB62796C2}">
      <dsp:nvSpPr>
        <dsp:cNvPr id="0" name=""/>
        <dsp:cNvSpPr/>
      </dsp:nvSpPr>
      <dsp:spPr>
        <a:xfrm>
          <a:off x="3663407" y="531058"/>
          <a:ext cx="1665184" cy="9991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dirty="0"/>
            <a:t>Preocupado por la salud. </a:t>
          </a:r>
        </a:p>
      </dsp:txBody>
      <dsp:txXfrm>
        <a:off x="3663407" y="531058"/>
        <a:ext cx="1665184" cy="999111"/>
      </dsp:txXfrm>
    </dsp:sp>
    <dsp:sp modelId="{4CE950C8-C3E3-40DA-B1D5-05304D5A0D37}">
      <dsp:nvSpPr>
        <dsp:cNvPr id="0" name=""/>
        <dsp:cNvSpPr/>
      </dsp:nvSpPr>
      <dsp:spPr>
        <a:xfrm>
          <a:off x="0" y="1696688"/>
          <a:ext cx="1665184" cy="99911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a:t>Orientado a la familia. </a:t>
          </a:r>
        </a:p>
      </dsp:txBody>
      <dsp:txXfrm>
        <a:off x="0" y="1696688"/>
        <a:ext cx="1665184" cy="999111"/>
      </dsp:txXfrm>
    </dsp:sp>
    <dsp:sp modelId="{0CC11D4D-0745-42EE-B4CC-808AB09EF788}">
      <dsp:nvSpPr>
        <dsp:cNvPr id="0" name=""/>
        <dsp:cNvSpPr/>
      </dsp:nvSpPr>
      <dsp:spPr>
        <a:xfrm>
          <a:off x="1831703" y="1696688"/>
          <a:ext cx="1665184" cy="99911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a:t>Aislado</a:t>
          </a:r>
        </a:p>
      </dsp:txBody>
      <dsp:txXfrm>
        <a:off x="1831703" y="1696688"/>
        <a:ext cx="1665184" cy="999111"/>
      </dsp:txXfrm>
    </dsp:sp>
    <dsp:sp modelId="{E5BBB487-162E-47BF-8823-E39A8319CF5E}">
      <dsp:nvSpPr>
        <dsp:cNvPr id="0" name=""/>
        <dsp:cNvSpPr/>
      </dsp:nvSpPr>
      <dsp:spPr>
        <a:xfrm>
          <a:off x="3663407" y="1696688"/>
          <a:ext cx="1665184" cy="99911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a:t>Innovador</a:t>
          </a:r>
        </a:p>
      </dsp:txBody>
      <dsp:txXfrm>
        <a:off x="3663407" y="1696688"/>
        <a:ext cx="1665184" cy="999111"/>
      </dsp:txXfrm>
    </dsp:sp>
    <dsp:sp modelId="{A8E29063-82A5-4A34-B7DF-AAC695852099}">
      <dsp:nvSpPr>
        <dsp:cNvPr id="0" name=""/>
        <dsp:cNvSpPr/>
      </dsp:nvSpPr>
      <dsp:spPr>
        <a:xfrm>
          <a:off x="1831703" y="2862318"/>
          <a:ext cx="1665184" cy="9991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a:t>Extravertido.</a:t>
          </a:r>
        </a:p>
      </dsp:txBody>
      <dsp:txXfrm>
        <a:off x="1831703" y="2862318"/>
        <a:ext cx="1665184" cy="9991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5EE81-CFEE-4761-B9DC-B0789741F3A0}">
      <dsp:nvSpPr>
        <dsp:cNvPr id="0" name=""/>
        <dsp:cNvSpPr/>
      </dsp:nvSpPr>
      <dsp:spPr>
        <a:xfrm>
          <a:off x="2502397" y="1845402"/>
          <a:ext cx="2505521" cy="250593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A877D1-912D-4F5F-9274-1731385706F5}">
      <dsp:nvSpPr>
        <dsp:cNvPr id="0" name=""/>
        <dsp:cNvSpPr/>
      </dsp:nvSpPr>
      <dsp:spPr>
        <a:xfrm>
          <a:off x="4100531" y="0"/>
          <a:ext cx="744121" cy="743643"/>
        </a:xfrm>
        <a:prstGeom prst="donut">
          <a:avLst>
            <a:gd name="adj" fmla="val 7460"/>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45D68-76F7-4532-935C-F03C56A87355}">
      <dsp:nvSpPr>
        <dsp:cNvPr id="0" name=""/>
        <dsp:cNvSpPr/>
      </dsp:nvSpPr>
      <dsp:spPr>
        <a:xfrm>
          <a:off x="2598683" y="1941567"/>
          <a:ext cx="2313996" cy="2313606"/>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843BE5-4E51-432A-A636-249AD7B4461F}">
      <dsp:nvSpPr>
        <dsp:cNvPr id="0" name=""/>
        <dsp:cNvSpPr/>
      </dsp:nvSpPr>
      <dsp:spPr>
        <a:xfrm>
          <a:off x="5190025" y="2318828"/>
          <a:ext cx="1311369" cy="1311058"/>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79E6A6-34B5-4346-881A-4DBE8F72D24E}">
      <dsp:nvSpPr>
        <dsp:cNvPr id="0" name=""/>
        <dsp:cNvSpPr/>
      </dsp:nvSpPr>
      <dsp:spPr>
        <a:xfrm>
          <a:off x="5267472" y="2396281"/>
          <a:ext cx="1156475" cy="1156585"/>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46C005-2824-406A-827E-10C78ABC104A}">
      <dsp:nvSpPr>
        <dsp:cNvPr id="0" name=""/>
        <dsp:cNvSpPr/>
      </dsp:nvSpPr>
      <dsp:spPr>
        <a:xfrm>
          <a:off x="4677199" y="468203"/>
          <a:ext cx="1680813" cy="1681357"/>
        </a:xfrm>
        <a:prstGeom prst="ellips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3A5E4-1D93-4B92-B488-2E066C0D4873}">
      <dsp:nvSpPr>
        <dsp:cNvPr id="0" name=""/>
        <dsp:cNvSpPr/>
      </dsp:nvSpPr>
      <dsp:spPr>
        <a:xfrm>
          <a:off x="6082761" y="55261"/>
          <a:ext cx="550503" cy="550879"/>
        </a:xfrm>
        <a:prstGeom prst="donut">
          <a:avLst>
            <a:gd name="adj" fmla="val 7460"/>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C91702-D390-4681-B9F3-74A831CB94A1}">
      <dsp:nvSpPr>
        <dsp:cNvPr id="0" name=""/>
        <dsp:cNvSpPr/>
      </dsp:nvSpPr>
      <dsp:spPr>
        <a:xfrm>
          <a:off x="6634310" y="3635542"/>
          <a:ext cx="413400" cy="412941"/>
        </a:xfrm>
        <a:prstGeom prst="donut">
          <a:avLst>
            <a:gd name="adj" fmla="val 746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B60E3-3533-4DFC-A924-ED56ACD71F31}">
      <dsp:nvSpPr>
        <dsp:cNvPr id="0" name=""/>
        <dsp:cNvSpPr/>
      </dsp:nvSpPr>
      <dsp:spPr>
        <a:xfrm>
          <a:off x="4766158" y="556971"/>
          <a:ext cx="1503940" cy="1503822"/>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331406-EFCA-4D67-B8DF-DFA8EEAC965B}">
      <dsp:nvSpPr>
        <dsp:cNvPr id="0" name=""/>
        <dsp:cNvSpPr/>
      </dsp:nvSpPr>
      <dsp:spPr>
        <a:xfrm>
          <a:off x="24087" y="556971"/>
          <a:ext cx="3718512" cy="12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 numCol="1" spcCol="1270" anchor="b" anchorCtr="0">
          <a:noAutofit/>
        </a:bodyPr>
        <a:lstStyle/>
        <a:p>
          <a:pPr marL="0" lvl="0" indent="0" algn="r" defTabSz="1644650">
            <a:lnSpc>
              <a:spcPct val="90000"/>
            </a:lnSpc>
            <a:spcBef>
              <a:spcPct val="0"/>
            </a:spcBef>
            <a:spcAft>
              <a:spcPct val="35000"/>
            </a:spcAft>
            <a:buNone/>
          </a:pPr>
          <a:r>
            <a:rPr lang="es-CO" sz="3700" kern="1200" dirty="0"/>
            <a:t>Elementos racionales</a:t>
          </a:r>
        </a:p>
      </dsp:txBody>
      <dsp:txXfrm>
        <a:off x="24087" y="556971"/>
        <a:ext cx="3718512" cy="1207496"/>
      </dsp:txXfrm>
    </dsp:sp>
    <dsp:sp modelId="{830CD1D8-DBDA-49F7-BC6F-D24B7EAD11E0}">
      <dsp:nvSpPr>
        <dsp:cNvPr id="0" name=""/>
        <dsp:cNvSpPr/>
      </dsp:nvSpPr>
      <dsp:spPr>
        <a:xfrm>
          <a:off x="6771413" y="2396281"/>
          <a:ext cx="3718512" cy="1156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l" defTabSz="1644650">
            <a:lnSpc>
              <a:spcPct val="90000"/>
            </a:lnSpc>
            <a:spcBef>
              <a:spcPct val="0"/>
            </a:spcBef>
            <a:spcAft>
              <a:spcPct val="35000"/>
            </a:spcAft>
            <a:buNone/>
          </a:pPr>
          <a:r>
            <a:rPr lang="es-CO" sz="3700" kern="1200" dirty="0"/>
            <a:t>Elementos culturales</a:t>
          </a:r>
        </a:p>
      </dsp:txBody>
      <dsp:txXfrm>
        <a:off x="6771413" y="2396281"/>
        <a:ext cx="3718512" cy="1156585"/>
      </dsp:txXfrm>
    </dsp:sp>
    <dsp:sp modelId="{3416DCBA-9874-4ACC-BE4D-7FDF1E98BB05}">
      <dsp:nvSpPr>
        <dsp:cNvPr id="0" name=""/>
        <dsp:cNvSpPr/>
      </dsp:nvSpPr>
      <dsp:spPr>
        <a:xfrm>
          <a:off x="6634310" y="556971"/>
          <a:ext cx="3718512" cy="1503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l" defTabSz="1644650">
            <a:lnSpc>
              <a:spcPct val="90000"/>
            </a:lnSpc>
            <a:spcBef>
              <a:spcPct val="0"/>
            </a:spcBef>
            <a:spcAft>
              <a:spcPct val="35000"/>
            </a:spcAft>
            <a:buNone/>
          </a:pPr>
          <a:r>
            <a:rPr lang="es-CO" sz="3700" kern="1200" dirty="0"/>
            <a:t>Elementos Emocionales</a:t>
          </a:r>
        </a:p>
      </dsp:txBody>
      <dsp:txXfrm>
        <a:off x="6634310" y="556971"/>
        <a:ext cx="3718512" cy="15038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345A0-BF23-47D7-BE77-EB902BFFE514}">
      <dsp:nvSpPr>
        <dsp:cNvPr id="0" name=""/>
        <dsp:cNvSpPr/>
      </dsp:nvSpPr>
      <dsp:spPr>
        <a:xfrm>
          <a:off x="767348" y="0"/>
          <a:ext cx="4958988" cy="629798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s-CO" sz="2800" kern="1200" dirty="0"/>
            <a:t>Los consumidores también pueden estar motivados a satisfacer necesidades utilitarias o hedonistas. </a:t>
          </a:r>
        </a:p>
        <a:p>
          <a:pPr marL="228600" lvl="1" indent="-228600" algn="l" defTabSz="1066800" rtl="0">
            <a:lnSpc>
              <a:spcPct val="90000"/>
            </a:lnSpc>
            <a:spcBef>
              <a:spcPct val="0"/>
            </a:spcBef>
            <a:spcAft>
              <a:spcPct val="15000"/>
            </a:spcAft>
            <a:buChar char="•"/>
          </a:pPr>
          <a:r>
            <a:rPr lang="es-CO" sz="2400" b="1" kern="1200" dirty="0">
              <a:solidFill>
                <a:srgbClr val="FF99FF"/>
              </a:solidFill>
            </a:rPr>
            <a:t>Las necesidades utilitarias </a:t>
          </a:r>
          <a:r>
            <a:rPr lang="es-CO" sz="2400" kern="1200" dirty="0">
              <a:solidFill>
                <a:srgbClr val="FF99FF"/>
              </a:solidFill>
            </a:rPr>
            <a:t>implica que los consumidores destacan los atributos objetivos y tangibles de los productos, </a:t>
          </a:r>
          <a:r>
            <a:rPr lang="es-CO" sz="2400" kern="1200" dirty="0">
              <a:solidFill>
                <a:srgbClr val="FFFF00"/>
              </a:solidFill>
            </a:rPr>
            <a:t>como los kilómetros que recorre un automóvil con un litro de gasolina; la cantidad de grasa</a:t>
          </a:r>
          <a:r>
            <a:rPr lang="es-CO" sz="2400" kern="1200" dirty="0"/>
            <a:t>, calorías y proteínas que contiene una hamburguesa con queso; así como la </a:t>
          </a:r>
          <a:r>
            <a:rPr lang="es-CO" sz="2800" kern="1200" dirty="0">
              <a:solidFill>
                <a:srgbClr val="FFFF00"/>
              </a:solidFill>
            </a:rPr>
            <a:t>durabilidad</a:t>
          </a:r>
          <a:r>
            <a:rPr lang="es-CO" sz="2400" kern="1200" dirty="0">
              <a:solidFill>
                <a:srgbClr val="FFFF00"/>
              </a:solidFill>
            </a:rPr>
            <a:t> de unos </a:t>
          </a:r>
          <a:r>
            <a:rPr lang="es-CO" sz="2400" kern="1200" dirty="0" err="1">
              <a:solidFill>
                <a:srgbClr val="FFFF00"/>
              </a:solidFill>
            </a:rPr>
            <a:t>jeans</a:t>
          </a:r>
          <a:r>
            <a:rPr lang="es-CO" sz="2400" kern="1200" dirty="0">
              <a:solidFill>
                <a:srgbClr val="FFFF00"/>
              </a:solidFill>
            </a:rPr>
            <a:t>.</a:t>
          </a:r>
        </a:p>
        <a:p>
          <a:pPr marL="228600" lvl="1" indent="-228600" algn="l" defTabSz="889000" rtl="0">
            <a:lnSpc>
              <a:spcPct val="90000"/>
            </a:lnSpc>
            <a:spcBef>
              <a:spcPct val="0"/>
            </a:spcBef>
            <a:spcAft>
              <a:spcPct val="15000"/>
            </a:spcAft>
            <a:buChar char="•"/>
          </a:pPr>
          <a:endParaRPr lang="es-CO" sz="2000" kern="1200" dirty="0"/>
        </a:p>
      </dsp:txBody>
      <dsp:txXfrm>
        <a:off x="767348" y="0"/>
        <a:ext cx="4958988" cy="62979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345A0-BF23-47D7-BE77-EB902BFFE514}">
      <dsp:nvSpPr>
        <dsp:cNvPr id="0" name=""/>
        <dsp:cNvSpPr/>
      </dsp:nvSpPr>
      <dsp:spPr>
        <a:xfrm>
          <a:off x="767348" y="0"/>
          <a:ext cx="4958988" cy="629798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s-CO" sz="2800" kern="1200" dirty="0"/>
            <a:t>Los consumidores también pueden estar motivados a satisfacer necesidades utilitarias o hedonistas. </a:t>
          </a:r>
        </a:p>
        <a:p>
          <a:pPr marL="228600" lvl="1" indent="-228600" algn="l" defTabSz="889000" rtl="0">
            <a:lnSpc>
              <a:spcPct val="90000"/>
            </a:lnSpc>
            <a:spcBef>
              <a:spcPct val="0"/>
            </a:spcBef>
            <a:spcAft>
              <a:spcPct val="15000"/>
            </a:spcAft>
            <a:buChar char="•"/>
          </a:pPr>
          <a:endParaRPr lang="es-CO" sz="2000" kern="1200" dirty="0"/>
        </a:p>
        <a:p>
          <a:pPr marL="285750" lvl="1" indent="-285750" algn="l" defTabSz="1244600" rtl="0">
            <a:lnSpc>
              <a:spcPct val="90000"/>
            </a:lnSpc>
            <a:spcBef>
              <a:spcPct val="0"/>
            </a:spcBef>
            <a:spcAft>
              <a:spcPct val="15000"/>
            </a:spcAft>
            <a:buChar char="•"/>
          </a:pPr>
          <a:r>
            <a:rPr lang="es-CO" sz="2800" b="1" kern="1200" dirty="0">
              <a:solidFill>
                <a:srgbClr val="FFFF00"/>
              </a:solidFill>
            </a:rPr>
            <a:t>Las necesidades hedonistas </a:t>
          </a:r>
          <a:r>
            <a:rPr lang="es-CO" sz="2800" kern="1200" dirty="0">
              <a:solidFill>
                <a:srgbClr val="FFFF00"/>
              </a:solidFill>
            </a:rPr>
            <a:t>son subjetivas y dependen de la experiencia; los consumidores podrían recurrir </a:t>
          </a:r>
          <a:r>
            <a:rPr lang="es-CO" sz="2800" kern="1200" dirty="0"/>
            <a:t>a un producto para cubrir sus necesidades </a:t>
          </a:r>
          <a:r>
            <a:rPr lang="es-CO" sz="2800" b="1" kern="1200" dirty="0">
              <a:solidFill>
                <a:srgbClr val="C00000"/>
              </a:solidFill>
            </a:rPr>
            <a:t>de diversión, autoconfianza o fantasía.</a:t>
          </a:r>
        </a:p>
      </dsp:txBody>
      <dsp:txXfrm>
        <a:off x="767348" y="0"/>
        <a:ext cx="4958988" cy="62979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A6E89-D918-439A-9C7C-F11AA7522A65}">
      <dsp:nvSpPr>
        <dsp:cNvPr id="0" name=""/>
        <dsp:cNvSpPr/>
      </dsp:nvSpPr>
      <dsp:spPr>
        <a:xfrm>
          <a:off x="2072640" y="1123"/>
          <a:ext cx="3108960" cy="891062"/>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CO" sz="1400" kern="1200" dirty="0"/>
            <a:t>Edad / ciclo de vida</a:t>
          </a:r>
        </a:p>
        <a:p>
          <a:pPr marL="114300" lvl="1" indent="-114300" algn="l" defTabSz="622300">
            <a:lnSpc>
              <a:spcPct val="90000"/>
            </a:lnSpc>
            <a:spcBef>
              <a:spcPct val="0"/>
            </a:spcBef>
            <a:spcAft>
              <a:spcPct val="15000"/>
            </a:spcAft>
            <a:buChar char="•"/>
          </a:pPr>
          <a:r>
            <a:rPr lang="es-CO" sz="1400" kern="1200" dirty="0"/>
            <a:t>Tipos de familias</a:t>
          </a:r>
        </a:p>
        <a:p>
          <a:pPr marL="114300" lvl="1" indent="-114300" algn="l" defTabSz="622300">
            <a:lnSpc>
              <a:spcPct val="90000"/>
            </a:lnSpc>
            <a:spcBef>
              <a:spcPct val="0"/>
            </a:spcBef>
            <a:spcAft>
              <a:spcPct val="15000"/>
            </a:spcAft>
            <a:buChar char="•"/>
          </a:pPr>
          <a:r>
            <a:rPr lang="es-CO" sz="1400" kern="1200" dirty="0"/>
            <a:t>Nivel socioeconómico</a:t>
          </a:r>
        </a:p>
      </dsp:txBody>
      <dsp:txXfrm>
        <a:off x="2072640" y="112506"/>
        <a:ext cx="2774812" cy="668296"/>
      </dsp:txXfrm>
    </dsp:sp>
    <dsp:sp modelId="{9B6E5BAD-1509-49F0-9E35-23C6C41C418D}">
      <dsp:nvSpPr>
        <dsp:cNvPr id="0" name=""/>
        <dsp:cNvSpPr/>
      </dsp:nvSpPr>
      <dsp:spPr>
        <a:xfrm>
          <a:off x="0" y="1123"/>
          <a:ext cx="2072640" cy="891062"/>
        </a:xfrm>
        <a:prstGeom prst="roundRect">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CO" sz="2000" b="1" kern="1200" dirty="0"/>
            <a:t>Variables demográficas </a:t>
          </a:r>
        </a:p>
      </dsp:txBody>
      <dsp:txXfrm>
        <a:off x="43498" y="44621"/>
        <a:ext cx="1985644" cy="804066"/>
      </dsp:txXfrm>
    </dsp:sp>
    <dsp:sp modelId="{F3BBE902-1CE8-4200-AEB4-AE85A39F4327}">
      <dsp:nvSpPr>
        <dsp:cNvPr id="0" name=""/>
        <dsp:cNvSpPr/>
      </dsp:nvSpPr>
      <dsp:spPr>
        <a:xfrm>
          <a:off x="2072640" y="981291"/>
          <a:ext cx="3108960" cy="891062"/>
        </a:xfrm>
        <a:prstGeom prst="rightArrow">
          <a:avLst>
            <a:gd name="adj1" fmla="val 75000"/>
            <a:gd name="adj2" fmla="val 50000"/>
          </a:avLst>
        </a:prstGeom>
        <a:solidFill>
          <a:schemeClr val="accent4">
            <a:tint val="40000"/>
            <a:alpha val="90000"/>
            <a:hueOff val="3837973"/>
            <a:satOff val="-20420"/>
            <a:lumOff val="-1163"/>
            <a:alphaOff val="0"/>
          </a:schemeClr>
        </a:solidFill>
        <a:ln w="6350" cap="flat" cmpd="sng" algn="ctr">
          <a:solidFill>
            <a:schemeClr val="accent4">
              <a:tint val="40000"/>
              <a:alpha val="90000"/>
              <a:hueOff val="3837973"/>
              <a:satOff val="-20420"/>
              <a:lumOff val="-1163"/>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CO" sz="1400" kern="1200" dirty="0"/>
            <a:t>Deseos</a:t>
          </a:r>
        </a:p>
        <a:p>
          <a:pPr marL="114300" lvl="1" indent="-114300" algn="l" defTabSz="622300">
            <a:lnSpc>
              <a:spcPct val="90000"/>
            </a:lnSpc>
            <a:spcBef>
              <a:spcPct val="0"/>
            </a:spcBef>
            <a:spcAft>
              <a:spcPct val="15000"/>
            </a:spcAft>
            <a:buChar char="•"/>
          </a:pPr>
          <a:r>
            <a:rPr lang="es-CO" sz="1400" kern="1200" dirty="0"/>
            <a:t>Intereses</a:t>
          </a:r>
        </a:p>
        <a:p>
          <a:pPr marL="114300" lvl="1" indent="-114300" algn="l" defTabSz="622300">
            <a:lnSpc>
              <a:spcPct val="90000"/>
            </a:lnSpc>
            <a:spcBef>
              <a:spcPct val="0"/>
            </a:spcBef>
            <a:spcAft>
              <a:spcPct val="15000"/>
            </a:spcAft>
            <a:buChar char="•"/>
          </a:pPr>
          <a:r>
            <a:rPr lang="es-CO" sz="1400" kern="1200" dirty="0"/>
            <a:t>Motivaciones </a:t>
          </a:r>
        </a:p>
      </dsp:txBody>
      <dsp:txXfrm>
        <a:off x="2072640" y="1092674"/>
        <a:ext cx="2774812" cy="668296"/>
      </dsp:txXfrm>
    </dsp:sp>
    <dsp:sp modelId="{8A3564CD-668E-4C63-9287-97B3FDCD8F34}">
      <dsp:nvSpPr>
        <dsp:cNvPr id="0" name=""/>
        <dsp:cNvSpPr/>
      </dsp:nvSpPr>
      <dsp:spPr>
        <a:xfrm>
          <a:off x="0" y="981291"/>
          <a:ext cx="2072640" cy="891062"/>
        </a:xfrm>
        <a:prstGeom prst="roundRect">
          <a:avLst/>
        </a:prstGeom>
        <a:solidFill>
          <a:schemeClr val="accent6">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CO" sz="2000" b="1" kern="1200"/>
            <a:t>Variables Psicográficas</a:t>
          </a:r>
          <a:endParaRPr lang="es-CO" sz="2000" b="1" kern="1200" dirty="0"/>
        </a:p>
      </dsp:txBody>
      <dsp:txXfrm>
        <a:off x="43498" y="1024789"/>
        <a:ext cx="1985644" cy="804066"/>
      </dsp:txXfrm>
    </dsp:sp>
    <dsp:sp modelId="{CFE9F68F-DBB5-42BA-9BC8-9D441946B8D5}">
      <dsp:nvSpPr>
        <dsp:cNvPr id="0" name=""/>
        <dsp:cNvSpPr/>
      </dsp:nvSpPr>
      <dsp:spPr>
        <a:xfrm>
          <a:off x="2072640" y="1961459"/>
          <a:ext cx="3108960" cy="891062"/>
        </a:xfrm>
        <a:prstGeom prst="rightArrow">
          <a:avLst>
            <a:gd name="adj1" fmla="val 75000"/>
            <a:gd name="adj2" fmla="val 50000"/>
          </a:avLst>
        </a:prstGeom>
        <a:solidFill>
          <a:schemeClr val="accent4">
            <a:tint val="40000"/>
            <a:alpha val="90000"/>
            <a:hueOff val="7675946"/>
            <a:satOff val="-40841"/>
            <a:lumOff val="-2327"/>
            <a:alphaOff val="0"/>
          </a:schemeClr>
        </a:solidFill>
        <a:ln w="6350" cap="flat" cmpd="sng" algn="ctr">
          <a:solidFill>
            <a:schemeClr val="accent4">
              <a:tint val="40000"/>
              <a:alpha val="90000"/>
              <a:hueOff val="7675946"/>
              <a:satOff val="-40841"/>
              <a:lumOff val="-2327"/>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CO" sz="1400" kern="1200" dirty="0"/>
            <a:t>Urbano</a:t>
          </a:r>
        </a:p>
        <a:p>
          <a:pPr marL="114300" lvl="1" indent="-114300" algn="l" defTabSz="622300">
            <a:lnSpc>
              <a:spcPct val="90000"/>
            </a:lnSpc>
            <a:spcBef>
              <a:spcPct val="0"/>
            </a:spcBef>
            <a:spcAft>
              <a:spcPct val="15000"/>
            </a:spcAft>
            <a:buChar char="•"/>
          </a:pPr>
          <a:r>
            <a:rPr lang="es-CO" sz="1400" kern="1200" dirty="0"/>
            <a:t>Suburbios</a:t>
          </a:r>
        </a:p>
        <a:p>
          <a:pPr marL="114300" lvl="1" indent="-114300" algn="l" defTabSz="622300">
            <a:lnSpc>
              <a:spcPct val="90000"/>
            </a:lnSpc>
            <a:spcBef>
              <a:spcPct val="0"/>
            </a:spcBef>
            <a:spcAft>
              <a:spcPct val="15000"/>
            </a:spcAft>
            <a:buChar char="•"/>
          </a:pPr>
          <a:r>
            <a:rPr lang="es-CO" sz="1400" kern="1200" dirty="0"/>
            <a:t>Rural</a:t>
          </a:r>
        </a:p>
        <a:p>
          <a:pPr marL="114300" lvl="1" indent="-114300" algn="l" defTabSz="622300">
            <a:lnSpc>
              <a:spcPct val="90000"/>
            </a:lnSpc>
            <a:spcBef>
              <a:spcPct val="0"/>
            </a:spcBef>
            <a:spcAft>
              <a:spcPct val="15000"/>
            </a:spcAft>
            <a:buChar char="•"/>
          </a:pPr>
          <a:r>
            <a:rPr lang="es-CO" sz="1400" kern="1200" dirty="0" err="1"/>
            <a:t>Semirural</a:t>
          </a:r>
          <a:r>
            <a:rPr lang="es-CO" sz="1400" kern="1200" dirty="0"/>
            <a:t> </a:t>
          </a:r>
        </a:p>
      </dsp:txBody>
      <dsp:txXfrm>
        <a:off x="2072640" y="2072842"/>
        <a:ext cx="2774812" cy="668296"/>
      </dsp:txXfrm>
    </dsp:sp>
    <dsp:sp modelId="{68C3E25D-0A25-4811-A943-08C3B6594112}">
      <dsp:nvSpPr>
        <dsp:cNvPr id="0" name=""/>
        <dsp:cNvSpPr/>
      </dsp:nvSpPr>
      <dsp:spPr>
        <a:xfrm>
          <a:off x="0" y="1961459"/>
          <a:ext cx="2072640" cy="891062"/>
        </a:xfrm>
        <a:prstGeom prst="roundRect">
          <a:avLst/>
        </a:prstGeom>
        <a:solidFill>
          <a:srgbClr val="00206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CO" sz="2000" b="1" kern="1200"/>
            <a:t>Variables geográficas</a:t>
          </a:r>
          <a:endParaRPr lang="es-CO" sz="2000" b="1" kern="1200" dirty="0"/>
        </a:p>
      </dsp:txBody>
      <dsp:txXfrm>
        <a:off x="43498" y="2004957"/>
        <a:ext cx="1985644" cy="804066"/>
      </dsp:txXfrm>
    </dsp:sp>
    <dsp:sp modelId="{F432401B-E269-4C4B-BCF3-57F73CA50FBA}">
      <dsp:nvSpPr>
        <dsp:cNvPr id="0" name=""/>
        <dsp:cNvSpPr/>
      </dsp:nvSpPr>
      <dsp:spPr>
        <a:xfrm>
          <a:off x="2072640" y="2941627"/>
          <a:ext cx="3108960" cy="891062"/>
        </a:xfrm>
        <a:prstGeom prst="rightArrow">
          <a:avLst>
            <a:gd name="adj1" fmla="val 75000"/>
            <a:gd name="adj2" fmla="val 50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CO" sz="1400" kern="1200" dirty="0"/>
            <a:t>Heavy</a:t>
          </a:r>
        </a:p>
        <a:p>
          <a:pPr marL="114300" lvl="1" indent="-114300" algn="l" defTabSz="622300">
            <a:lnSpc>
              <a:spcPct val="90000"/>
            </a:lnSpc>
            <a:spcBef>
              <a:spcPct val="0"/>
            </a:spcBef>
            <a:spcAft>
              <a:spcPct val="15000"/>
            </a:spcAft>
            <a:buChar char="•"/>
          </a:pPr>
          <a:r>
            <a:rPr lang="es-CO" sz="1400" kern="1200" dirty="0"/>
            <a:t>Medium </a:t>
          </a:r>
        </a:p>
        <a:p>
          <a:pPr marL="114300" lvl="1" indent="-114300" algn="l" defTabSz="622300">
            <a:lnSpc>
              <a:spcPct val="90000"/>
            </a:lnSpc>
            <a:spcBef>
              <a:spcPct val="0"/>
            </a:spcBef>
            <a:spcAft>
              <a:spcPct val="15000"/>
            </a:spcAft>
            <a:buChar char="•"/>
          </a:pPr>
          <a:r>
            <a:rPr lang="es-CO" sz="1400" kern="1200" dirty="0"/>
            <a:t>Light </a:t>
          </a:r>
        </a:p>
      </dsp:txBody>
      <dsp:txXfrm>
        <a:off x="2072640" y="3053010"/>
        <a:ext cx="2774812" cy="668296"/>
      </dsp:txXfrm>
    </dsp:sp>
    <dsp:sp modelId="{EF7D75C4-A47A-A14D-965D-5B41F11580DE}">
      <dsp:nvSpPr>
        <dsp:cNvPr id="0" name=""/>
        <dsp:cNvSpPr/>
      </dsp:nvSpPr>
      <dsp:spPr>
        <a:xfrm>
          <a:off x="0" y="2941627"/>
          <a:ext cx="2072640" cy="891062"/>
        </a:xfrm>
        <a:prstGeom prst="roundRect">
          <a:avLst/>
        </a:prstGeom>
        <a:solidFill>
          <a:srgbClr val="003366"/>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CO" sz="2000" kern="1200"/>
            <a:t>Conductual </a:t>
          </a:r>
          <a:endParaRPr lang="es-CO" sz="2000" kern="1200" dirty="0"/>
        </a:p>
      </dsp:txBody>
      <dsp:txXfrm>
        <a:off x="43498" y="2985125"/>
        <a:ext cx="1985644" cy="8040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87A06-B0BF-4CE6-B427-E5FDC32F05BE}">
      <dsp:nvSpPr>
        <dsp:cNvPr id="0" name=""/>
        <dsp:cNvSpPr/>
      </dsp:nvSpPr>
      <dsp:spPr>
        <a:xfrm>
          <a:off x="3307" y="114779"/>
          <a:ext cx="3225170" cy="68648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s-CO" sz="1900" b="1" kern="1200"/>
            <a:t>Tamaño y crecimiento</a:t>
          </a:r>
          <a:endParaRPr lang="es-CO" sz="1900" kern="1200"/>
        </a:p>
      </dsp:txBody>
      <dsp:txXfrm>
        <a:off x="3307" y="114779"/>
        <a:ext cx="3225170" cy="686487"/>
      </dsp:txXfrm>
    </dsp:sp>
    <dsp:sp modelId="{9E2D0671-5992-417C-BA49-423386EAB7DA}">
      <dsp:nvSpPr>
        <dsp:cNvPr id="0" name=""/>
        <dsp:cNvSpPr/>
      </dsp:nvSpPr>
      <dsp:spPr>
        <a:xfrm>
          <a:off x="3307" y="801267"/>
          <a:ext cx="3225170" cy="268435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s-CO" sz="1900" kern="1200"/>
            <a:t>El interés se debe centrar en los  segmentos que tengan el tamaño apropiado y las características de crecimiento correctas</a:t>
          </a:r>
        </a:p>
      </dsp:txBody>
      <dsp:txXfrm>
        <a:off x="3307" y="801267"/>
        <a:ext cx="3225170" cy="2684352"/>
      </dsp:txXfrm>
    </dsp:sp>
    <dsp:sp modelId="{B1EEA860-F44D-473B-B488-3C7F38F00C28}">
      <dsp:nvSpPr>
        <dsp:cNvPr id="0" name=""/>
        <dsp:cNvSpPr/>
      </dsp:nvSpPr>
      <dsp:spPr>
        <a:xfrm>
          <a:off x="3680002" y="114779"/>
          <a:ext cx="3225170" cy="686487"/>
        </a:xfrm>
        <a:prstGeom prst="rect">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s-CO" sz="1900" b="1" kern="1200"/>
            <a:t>Atractivo estructural</a:t>
          </a:r>
          <a:endParaRPr lang="es-CO" sz="1900" kern="1200"/>
        </a:p>
      </dsp:txBody>
      <dsp:txXfrm>
        <a:off x="3680002" y="114779"/>
        <a:ext cx="3225170" cy="686487"/>
      </dsp:txXfrm>
    </dsp:sp>
    <dsp:sp modelId="{656E1B0F-6152-486D-B697-1BFB48EE057B}">
      <dsp:nvSpPr>
        <dsp:cNvPr id="0" name=""/>
        <dsp:cNvSpPr/>
      </dsp:nvSpPr>
      <dsp:spPr>
        <a:xfrm>
          <a:off x="3680002" y="801267"/>
          <a:ext cx="3225170" cy="2684352"/>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s-CO" sz="1900" kern="1200" dirty="0"/>
            <a:t>La cantidad de competidores, la capacidad de la empresa para llegar al segmento desde el punto de vista tecnológico y logístico</a:t>
          </a:r>
        </a:p>
        <a:p>
          <a:pPr marL="171450" lvl="1" indent="-171450" algn="l" defTabSz="844550" rtl="0">
            <a:lnSpc>
              <a:spcPct val="90000"/>
            </a:lnSpc>
            <a:spcBef>
              <a:spcPct val="0"/>
            </a:spcBef>
            <a:spcAft>
              <a:spcPct val="15000"/>
            </a:spcAft>
            <a:buChar char="•"/>
          </a:pPr>
          <a:r>
            <a:rPr lang="es-CO" sz="1900" kern="1200" dirty="0"/>
            <a:t>El relativo poder de los compradores. Se deben analizar las barreras de entrada. </a:t>
          </a:r>
        </a:p>
      </dsp:txBody>
      <dsp:txXfrm>
        <a:off x="3680002" y="801267"/>
        <a:ext cx="3225170" cy="2684352"/>
      </dsp:txXfrm>
    </dsp:sp>
    <dsp:sp modelId="{73EEEF4D-FB77-43EB-9C43-16DD33C55B25}">
      <dsp:nvSpPr>
        <dsp:cNvPr id="0" name=""/>
        <dsp:cNvSpPr/>
      </dsp:nvSpPr>
      <dsp:spPr>
        <a:xfrm>
          <a:off x="7356697" y="114779"/>
          <a:ext cx="3225170" cy="686487"/>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s-CO" sz="1900" b="1" kern="1200"/>
            <a:t>Objetivos y recursos de la compañía</a:t>
          </a:r>
          <a:endParaRPr lang="es-CO" sz="1900" kern="1200"/>
        </a:p>
      </dsp:txBody>
      <dsp:txXfrm>
        <a:off x="7356697" y="114779"/>
        <a:ext cx="3225170" cy="686487"/>
      </dsp:txXfrm>
    </dsp:sp>
    <dsp:sp modelId="{0C3E616E-8FD2-4640-97A0-ABBA999C7841}">
      <dsp:nvSpPr>
        <dsp:cNvPr id="0" name=""/>
        <dsp:cNvSpPr/>
      </dsp:nvSpPr>
      <dsp:spPr>
        <a:xfrm>
          <a:off x="7356697" y="801267"/>
          <a:ext cx="3225170" cy="2684352"/>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s-CO" sz="1900" kern="1200" dirty="0"/>
            <a:t>La compañía debe considerar sus propios objetivos y recursos. </a:t>
          </a:r>
        </a:p>
        <a:p>
          <a:pPr marL="171450" lvl="1" indent="-171450" algn="l" defTabSz="844550" rtl="0">
            <a:lnSpc>
              <a:spcPct val="90000"/>
            </a:lnSpc>
            <a:spcBef>
              <a:spcPct val="0"/>
            </a:spcBef>
            <a:spcAft>
              <a:spcPct val="15000"/>
            </a:spcAft>
            <a:buChar char="•"/>
          </a:pPr>
          <a:r>
            <a:rPr lang="es-CO" sz="1900" kern="1200" dirty="0"/>
            <a:t>Es posible que de carezca de capacidades y recursos para competir con éxito en un segmento atractivo</a:t>
          </a:r>
        </a:p>
      </dsp:txBody>
      <dsp:txXfrm>
        <a:off x="7356697" y="801267"/>
        <a:ext cx="3225170" cy="26843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EDEEB-9210-4AF6-A618-9D6B7500ED07}">
      <dsp:nvSpPr>
        <dsp:cNvPr id="0" name=""/>
        <dsp:cNvSpPr/>
      </dsp:nvSpPr>
      <dsp:spPr>
        <a:xfrm rot="5400000">
          <a:off x="288085" y="2087691"/>
          <a:ext cx="860774" cy="1432309"/>
        </a:xfrm>
        <a:prstGeom prst="corner">
          <a:avLst>
            <a:gd name="adj1" fmla="val 16120"/>
            <a:gd name="adj2" fmla="val 161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29EC8B2-45A5-43AD-BBCD-80F6C663C9C9}">
      <dsp:nvSpPr>
        <dsp:cNvPr id="0" name=""/>
        <dsp:cNvSpPr/>
      </dsp:nvSpPr>
      <dsp:spPr>
        <a:xfrm>
          <a:off x="37803" y="2515643"/>
          <a:ext cx="1506289" cy="113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s-CO" sz="1600" b="1" kern="1200" dirty="0">
              <a:effectLst>
                <a:outerShdw blurRad="38100" dist="38100" dir="2700000" algn="tl">
                  <a:srgbClr val="000000">
                    <a:alpha val="43137"/>
                  </a:srgbClr>
                </a:outerShdw>
              </a:effectLst>
            </a:rPr>
            <a:t>Estrato 1</a:t>
          </a:r>
        </a:p>
      </dsp:txBody>
      <dsp:txXfrm>
        <a:off x="37803" y="2515643"/>
        <a:ext cx="1506289" cy="1133475"/>
      </dsp:txXfrm>
    </dsp:sp>
    <dsp:sp modelId="{E95C26AB-0FAF-4B6C-8433-9B7FC7C48497}">
      <dsp:nvSpPr>
        <dsp:cNvPr id="0" name=""/>
        <dsp:cNvSpPr/>
      </dsp:nvSpPr>
      <dsp:spPr>
        <a:xfrm>
          <a:off x="1193516" y="1982243"/>
          <a:ext cx="243980" cy="243980"/>
        </a:xfrm>
        <a:prstGeom prst="triangle">
          <a:avLst>
            <a:gd name="adj" fmla="val 100000"/>
          </a:avLst>
        </a:prstGeom>
        <a:gradFill rotWithShape="0">
          <a:gsLst>
            <a:gs pos="0">
              <a:schemeClr val="accent3">
                <a:hueOff val="271060"/>
                <a:satOff val="10000"/>
                <a:lumOff val="-1471"/>
                <a:alphaOff val="0"/>
                <a:satMod val="103000"/>
                <a:lumMod val="102000"/>
                <a:tint val="94000"/>
              </a:schemeClr>
            </a:gs>
            <a:gs pos="50000">
              <a:schemeClr val="accent3">
                <a:hueOff val="271060"/>
                <a:satOff val="10000"/>
                <a:lumOff val="-1471"/>
                <a:alphaOff val="0"/>
                <a:satMod val="110000"/>
                <a:lumMod val="100000"/>
                <a:shade val="100000"/>
              </a:schemeClr>
            </a:gs>
            <a:gs pos="100000">
              <a:schemeClr val="accent3">
                <a:hueOff val="271060"/>
                <a:satOff val="10000"/>
                <a:lumOff val="-1471"/>
                <a:alphaOff val="0"/>
                <a:lumMod val="99000"/>
                <a:satMod val="120000"/>
                <a:shade val="78000"/>
              </a:schemeClr>
            </a:gs>
          </a:gsLst>
          <a:lin ang="5400000" scaled="0"/>
        </a:gradFill>
        <a:ln w="6350" cap="flat" cmpd="sng" algn="ctr">
          <a:solidFill>
            <a:schemeClr val="accent3">
              <a:hueOff val="271060"/>
              <a:satOff val="10000"/>
              <a:lumOff val="-147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4331BB9-B8BE-4DF1-B498-4864F5422F03}">
      <dsp:nvSpPr>
        <dsp:cNvPr id="0" name=""/>
        <dsp:cNvSpPr/>
      </dsp:nvSpPr>
      <dsp:spPr>
        <a:xfrm rot="5400000">
          <a:off x="1977684" y="1695976"/>
          <a:ext cx="860774" cy="1432309"/>
        </a:xfrm>
        <a:prstGeom prst="corner">
          <a:avLst>
            <a:gd name="adj1" fmla="val 16120"/>
            <a:gd name="adj2" fmla="val 16110"/>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w="6350" cap="flat" cmpd="sng" algn="ctr">
          <a:solidFill>
            <a:schemeClr val="accent3">
              <a:hueOff val="542120"/>
              <a:satOff val="20000"/>
              <a:lumOff val="-29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F540A67-EFE0-4D27-83DB-C0782120C233}">
      <dsp:nvSpPr>
        <dsp:cNvPr id="0" name=""/>
        <dsp:cNvSpPr/>
      </dsp:nvSpPr>
      <dsp:spPr>
        <a:xfrm>
          <a:off x="1833999" y="2123928"/>
          <a:ext cx="1293096" cy="113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s-CO" sz="1600" b="1" kern="1200" dirty="0">
              <a:effectLst>
                <a:outerShdw blurRad="38100" dist="38100" dir="2700000" algn="tl">
                  <a:srgbClr val="000000">
                    <a:alpha val="43137"/>
                  </a:srgbClr>
                </a:outerShdw>
              </a:effectLst>
            </a:rPr>
            <a:t>Estrato 2 </a:t>
          </a:r>
        </a:p>
      </dsp:txBody>
      <dsp:txXfrm>
        <a:off x="1833999" y="2123928"/>
        <a:ext cx="1293096" cy="1133475"/>
      </dsp:txXfrm>
    </dsp:sp>
    <dsp:sp modelId="{36BC0CC7-4B66-4B1F-A7BE-A8AEDF851358}">
      <dsp:nvSpPr>
        <dsp:cNvPr id="0" name=""/>
        <dsp:cNvSpPr/>
      </dsp:nvSpPr>
      <dsp:spPr>
        <a:xfrm>
          <a:off x="2883115" y="1590528"/>
          <a:ext cx="243980" cy="243980"/>
        </a:xfrm>
        <a:prstGeom prst="triangle">
          <a:avLst>
            <a:gd name="adj" fmla="val 100000"/>
          </a:avLst>
        </a:prstGeom>
        <a:gradFill rotWithShape="0">
          <a:gsLst>
            <a:gs pos="0">
              <a:schemeClr val="accent3">
                <a:hueOff val="813180"/>
                <a:satOff val="30000"/>
                <a:lumOff val="-4412"/>
                <a:alphaOff val="0"/>
                <a:satMod val="103000"/>
                <a:lumMod val="102000"/>
                <a:tint val="94000"/>
              </a:schemeClr>
            </a:gs>
            <a:gs pos="50000">
              <a:schemeClr val="accent3">
                <a:hueOff val="813180"/>
                <a:satOff val="30000"/>
                <a:lumOff val="-4412"/>
                <a:alphaOff val="0"/>
                <a:satMod val="110000"/>
                <a:lumMod val="100000"/>
                <a:shade val="100000"/>
              </a:schemeClr>
            </a:gs>
            <a:gs pos="100000">
              <a:schemeClr val="accent3">
                <a:hueOff val="813180"/>
                <a:satOff val="30000"/>
                <a:lumOff val="-4412"/>
                <a:alphaOff val="0"/>
                <a:lumMod val="99000"/>
                <a:satMod val="120000"/>
                <a:shade val="78000"/>
              </a:schemeClr>
            </a:gs>
          </a:gsLst>
          <a:lin ang="5400000" scaled="0"/>
        </a:gradFill>
        <a:ln w="6350" cap="flat" cmpd="sng" algn="ctr">
          <a:solidFill>
            <a:schemeClr val="accent3">
              <a:hueOff val="813180"/>
              <a:satOff val="30000"/>
              <a:lumOff val="-441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85B5F6B-B265-49FA-847D-54A1CC6E75BC}">
      <dsp:nvSpPr>
        <dsp:cNvPr id="0" name=""/>
        <dsp:cNvSpPr/>
      </dsp:nvSpPr>
      <dsp:spPr>
        <a:xfrm rot="5400000">
          <a:off x="3667283" y="1304260"/>
          <a:ext cx="860774" cy="1432309"/>
        </a:xfrm>
        <a:prstGeom prst="corner">
          <a:avLst>
            <a:gd name="adj1" fmla="val 16120"/>
            <a:gd name="adj2" fmla="val 16110"/>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w="6350" cap="flat" cmpd="sng" algn="ctr">
          <a:solidFill>
            <a:schemeClr val="accent3">
              <a:hueOff val="1084240"/>
              <a:satOff val="40000"/>
              <a:lumOff val="-588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F213E83-6A80-4991-A2DE-08C26150B0E5}">
      <dsp:nvSpPr>
        <dsp:cNvPr id="0" name=""/>
        <dsp:cNvSpPr/>
      </dsp:nvSpPr>
      <dsp:spPr>
        <a:xfrm>
          <a:off x="3523598" y="1732212"/>
          <a:ext cx="1293096" cy="113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s-CO" sz="1600" b="1" kern="1200" dirty="0">
              <a:effectLst>
                <a:outerShdw blurRad="38100" dist="38100" dir="2700000" algn="tl">
                  <a:srgbClr val="000000">
                    <a:alpha val="43137"/>
                  </a:srgbClr>
                </a:outerShdw>
              </a:effectLst>
            </a:rPr>
            <a:t>Estrato 3</a:t>
          </a:r>
        </a:p>
      </dsp:txBody>
      <dsp:txXfrm>
        <a:off x="3523598" y="1732212"/>
        <a:ext cx="1293096" cy="1133475"/>
      </dsp:txXfrm>
    </dsp:sp>
    <dsp:sp modelId="{993F4B60-8A7C-4C9A-B821-C230E77F67D3}">
      <dsp:nvSpPr>
        <dsp:cNvPr id="0" name=""/>
        <dsp:cNvSpPr/>
      </dsp:nvSpPr>
      <dsp:spPr>
        <a:xfrm>
          <a:off x="4572715" y="1198812"/>
          <a:ext cx="243980" cy="243980"/>
        </a:xfrm>
        <a:prstGeom prst="triangle">
          <a:avLst>
            <a:gd name="adj" fmla="val 10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w="6350" cap="flat" cmpd="sng" algn="ctr">
          <a:solidFill>
            <a:schemeClr val="accent3">
              <a:hueOff val="1355300"/>
              <a:satOff val="50000"/>
              <a:lumOff val="-735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0FE1C79-2345-4323-BF1E-3A716C8B525C}">
      <dsp:nvSpPr>
        <dsp:cNvPr id="0" name=""/>
        <dsp:cNvSpPr/>
      </dsp:nvSpPr>
      <dsp:spPr>
        <a:xfrm rot="5400000">
          <a:off x="5356882" y="912545"/>
          <a:ext cx="860774" cy="1432309"/>
        </a:xfrm>
        <a:prstGeom prst="corner">
          <a:avLst>
            <a:gd name="adj1" fmla="val 16120"/>
            <a:gd name="adj2" fmla="val 16110"/>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w="6350" cap="flat" cmpd="sng" algn="ctr">
          <a:solidFill>
            <a:schemeClr val="accent3">
              <a:hueOff val="1626359"/>
              <a:satOff val="60000"/>
              <a:lumOff val="-882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42957DF-7901-46B0-9198-8AEBD3860298}">
      <dsp:nvSpPr>
        <dsp:cNvPr id="0" name=""/>
        <dsp:cNvSpPr/>
      </dsp:nvSpPr>
      <dsp:spPr>
        <a:xfrm>
          <a:off x="5213198" y="1340496"/>
          <a:ext cx="1293096" cy="113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s-CO" sz="1600" b="1" kern="1200" dirty="0">
              <a:effectLst>
                <a:outerShdw blurRad="38100" dist="38100" dir="2700000" algn="tl">
                  <a:srgbClr val="000000">
                    <a:alpha val="43137"/>
                  </a:srgbClr>
                </a:outerShdw>
              </a:effectLst>
            </a:rPr>
            <a:t>Estrato 4</a:t>
          </a:r>
        </a:p>
      </dsp:txBody>
      <dsp:txXfrm>
        <a:off x="5213198" y="1340496"/>
        <a:ext cx="1293096" cy="1133475"/>
      </dsp:txXfrm>
    </dsp:sp>
    <dsp:sp modelId="{FC9E7CF2-53E7-4D9F-8D74-6005E4CD4ECD}">
      <dsp:nvSpPr>
        <dsp:cNvPr id="0" name=""/>
        <dsp:cNvSpPr/>
      </dsp:nvSpPr>
      <dsp:spPr>
        <a:xfrm>
          <a:off x="6262314" y="807096"/>
          <a:ext cx="243980" cy="243980"/>
        </a:xfrm>
        <a:prstGeom prst="triangle">
          <a:avLst>
            <a:gd name="adj" fmla="val 100000"/>
          </a:avLst>
        </a:prstGeom>
        <a:gradFill rotWithShape="0">
          <a:gsLst>
            <a:gs pos="0">
              <a:schemeClr val="accent3">
                <a:hueOff val="1897419"/>
                <a:satOff val="70000"/>
                <a:lumOff val="-10294"/>
                <a:alphaOff val="0"/>
                <a:satMod val="103000"/>
                <a:lumMod val="102000"/>
                <a:tint val="94000"/>
              </a:schemeClr>
            </a:gs>
            <a:gs pos="50000">
              <a:schemeClr val="accent3">
                <a:hueOff val="1897419"/>
                <a:satOff val="70000"/>
                <a:lumOff val="-10294"/>
                <a:alphaOff val="0"/>
                <a:satMod val="110000"/>
                <a:lumMod val="100000"/>
                <a:shade val="100000"/>
              </a:schemeClr>
            </a:gs>
            <a:gs pos="100000">
              <a:schemeClr val="accent3">
                <a:hueOff val="1897419"/>
                <a:satOff val="70000"/>
                <a:lumOff val="-10294"/>
                <a:alphaOff val="0"/>
                <a:lumMod val="99000"/>
                <a:satMod val="120000"/>
                <a:shade val="78000"/>
              </a:schemeClr>
            </a:gs>
          </a:gsLst>
          <a:lin ang="5400000" scaled="0"/>
        </a:gradFill>
        <a:ln w="6350" cap="flat" cmpd="sng" algn="ctr">
          <a:solidFill>
            <a:schemeClr val="accent3">
              <a:hueOff val="1897419"/>
              <a:satOff val="70000"/>
              <a:lumOff val="-1029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5A5894B-CF2B-450E-AAA0-D58C6871ECF7}">
      <dsp:nvSpPr>
        <dsp:cNvPr id="0" name=""/>
        <dsp:cNvSpPr/>
      </dsp:nvSpPr>
      <dsp:spPr>
        <a:xfrm rot="5400000">
          <a:off x="7046482" y="520829"/>
          <a:ext cx="860774" cy="1432309"/>
        </a:xfrm>
        <a:prstGeom prst="corner">
          <a:avLst>
            <a:gd name="adj1" fmla="val 16120"/>
            <a:gd name="adj2" fmla="val 16110"/>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w="6350" cap="flat" cmpd="sng" algn="ctr">
          <a:solidFill>
            <a:schemeClr val="accent3">
              <a:hueOff val="2168479"/>
              <a:satOff val="80000"/>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20379D3-13CE-45CE-963F-6FDFDCB15AD7}">
      <dsp:nvSpPr>
        <dsp:cNvPr id="0" name=""/>
        <dsp:cNvSpPr/>
      </dsp:nvSpPr>
      <dsp:spPr>
        <a:xfrm>
          <a:off x="6902797" y="948781"/>
          <a:ext cx="1293096" cy="113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s-CO" sz="1600" b="1" kern="1200" dirty="0">
              <a:effectLst>
                <a:outerShdw blurRad="38100" dist="38100" dir="2700000" algn="tl">
                  <a:srgbClr val="000000">
                    <a:alpha val="43137"/>
                  </a:srgbClr>
                </a:outerShdw>
              </a:effectLst>
            </a:rPr>
            <a:t>Estrato 5</a:t>
          </a:r>
        </a:p>
      </dsp:txBody>
      <dsp:txXfrm>
        <a:off x="6902797" y="948781"/>
        <a:ext cx="1293096" cy="1133475"/>
      </dsp:txXfrm>
    </dsp:sp>
    <dsp:sp modelId="{CE6D45DA-45B5-4866-A9D5-4D5EC079A69B}">
      <dsp:nvSpPr>
        <dsp:cNvPr id="0" name=""/>
        <dsp:cNvSpPr/>
      </dsp:nvSpPr>
      <dsp:spPr>
        <a:xfrm>
          <a:off x="7951913" y="415381"/>
          <a:ext cx="243980" cy="243980"/>
        </a:xfrm>
        <a:prstGeom prst="triangle">
          <a:avLst>
            <a:gd name="adj" fmla="val 100000"/>
          </a:avLst>
        </a:prstGeom>
        <a:gradFill rotWithShape="0">
          <a:gsLst>
            <a:gs pos="0">
              <a:schemeClr val="accent3">
                <a:hueOff val="2439539"/>
                <a:satOff val="90000"/>
                <a:lumOff val="-13235"/>
                <a:alphaOff val="0"/>
                <a:satMod val="103000"/>
                <a:lumMod val="102000"/>
                <a:tint val="94000"/>
              </a:schemeClr>
            </a:gs>
            <a:gs pos="50000">
              <a:schemeClr val="accent3">
                <a:hueOff val="2439539"/>
                <a:satOff val="90000"/>
                <a:lumOff val="-13235"/>
                <a:alphaOff val="0"/>
                <a:satMod val="110000"/>
                <a:lumMod val="100000"/>
                <a:shade val="100000"/>
              </a:schemeClr>
            </a:gs>
            <a:gs pos="100000">
              <a:schemeClr val="accent3">
                <a:hueOff val="2439539"/>
                <a:satOff val="90000"/>
                <a:lumOff val="-13235"/>
                <a:alphaOff val="0"/>
                <a:lumMod val="99000"/>
                <a:satMod val="120000"/>
                <a:shade val="78000"/>
              </a:schemeClr>
            </a:gs>
          </a:gsLst>
          <a:lin ang="5400000" scaled="0"/>
        </a:gradFill>
        <a:ln w="6350" cap="flat" cmpd="sng" algn="ctr">
          <a:solidFill>
            <a:schemeClr val="accent3">
              <a:hueOff val="2439539"/>
              <a:satOff val="90000"/>
              <a:lumOff val="-1323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6095665-50C1-4912-9C4F-924AD2B52DAE}">
      <dsp:nvSpPr>
        <dsp:cNvPr id="0" name=""/>
        <dsp:cNvSpPr/>
      </dsp:nvSpPr>
      <dsp:spPr>
        <a:xfrm rot="5400000">
          <a:off x="8736081" y="129113"/>
          <a:ext cx="860774" cy="1432309"/>
        </a:xfrm>
        <a:prstGeom prst="corner">
          <a:avLst>
            <a:gd name="adj1" fmla="val 16120"/>
            <a:gd name="adj2" fmla="val 1611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w="6350" cap="flat" cmpd="sng" algn="ctr">
          <a:solidFill>
            <a:schemeClr val="accent3">
              <a:hueOff val="2710599"/>
              <a:satOff val="100000"/>
              <a:lumOff val="-1470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E534613-8709-47A2-9A74-E1DB04B03B16}">
      <dsp:nvSpPr>
        <dsp:cNvPr id="0" name=""/>
        <dsp:cNvSpPr/>
      </dsp:nvSpPr>
      <dsp:spPr>
        <a:xfrm>
          <a:off x="8592396" y="557065"/>
          <a:ext cx="1293096" cy="113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s-CO" sz="1600" b="1" kern="1200" dirty="0">
              <a:effectLst>
                <a:outerShdw blurRad="38100" dist="38100" dir="2700000" algn="tl">
                  <a:srgbClr val="000000">
                    <a:alpha val="43137"/>
                  </a:srgbClr>
                </a:outerShdw>
              </a:effectLst>
            </a:rPr>
            <a:t>Estrato 6 </a:t>
          </a:r>
        </a:p>
      </dsp:txBody>
      <dsp:txXfrm>
        <a:off x="8592396" y="557065"/>
        <a:ext cx="1293096" cy="113347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32DA20-7441-430B-9C87-49D2C1BC10D0}" type="datetimeFigureOut">
              <a:rPr lang="es-ES" smtClean="0"/>
              <a:t>28/2/24</a:t>
            </a:fld>
            <a:endParaRPr lang="es-ES"/>
          </a:p>
        </p:txBody>
      </p:sp>
      <p:sp>
        <p:nvSpPr>
          <p:cNvPr id="4" name="3 Marcador de imagen de diapositiva"/>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799F9-6582-4B92-BD04-B677AE3F21D5}" type="slidenum">
              <a:rPr lang="es-ES" smtClean="0"/>
              <a:t>‹Nº›</a:t>
            </a:fld>
            <a:endParaRPr lang="es-ES"/>
          </a:p>
        </p:txBody>
      </p:sp>
    </p:spTree>
    <p:extLst>
      <p:ext uri="{BB962C8B-B14F-4D97-AF65-F5344CB8AC3E}">
        <p14:creationId xmlns:p14="http://schemas.microsoft.com/office/powerpoint/2010/main" val="110963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5</a:t>
            </a:fld>
            <a:endParaRPr lang="es-ES"/>
          </a:p>
        </p:txBody>
      </p:sp>
    </p:spTree>
    <p:extLst>
      <p:ext uri="{BB962C8B-B14F-4D97-AF65-F5344CB8AC3E}">
        <p14:creationId xmlns:p14="http://schemas.microsoft.com/office/powerpoint/2010/main" val="231077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763799F9-6582-4B92-BD04-B677AE3F21D5}" type="slidenum">
              <a:rPr lang="es-ES" smtClean="0"/>
              <a:t>17</a:t>
            </a:fld>
            <a:endParaRPr lang="es-ES"/>
          </a:p>
        </p:txBody>
      </p:sp>
    </p:spTree>
    <p:extLst>
      <p:ext uri="{BB962C8B-B14F-4D97-AF65-F5344CB8AC3E}">
        <p14:creationId xmlns:p14="http://schemas.microsoft.com/office/powerpoint/2010/main" val="79331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A15A7-7CF7-4A10-A807-F6A99166F5F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37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21</a:t>
            </a:fld>
            <a:endParaRPr lang="es-ES"/>
          </a:p>
        </p:txBody>
      </p:sp>
    </p:spTree>
    <p:extLst>
      <p:ext uri="{BB962C8B-B14F-4D97-AF65-F5344CB8AC3E}">
        <p14:creationId xmlns:p14="http://schemas.microsoft.com/office/powerpoint/2010/main" val="157208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22</a:t>
            </a:fld>
            <a:endParaRPr lang="es-ES"/>
          </a:p>
        </p:txBody>
      </p:sp>
    </p:spTree>
    <p:extLst>
      <p:ext uri="{BB962C8B-B14F-4D97-AF65-F5344CB8AC3E}">
        <p14:creationId xmlns:p14="http://schemas.microsoft.com/office/powerpoint/2010/main" val="208595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ln/>
        </p:spPr>
        <p:txBody>
          <a:bodyPr/>
          <a:lstStyle/>
          <a:p>
            <a:pPr>
              <a:defRPr/>
            </a:pPr>
            <a:endParaRPr lang="en-GB" dirty="0"/>
          </a:p>
          <a:p>
            <a:pPr>
              <a:defRPr/>
            </a:pPr>
            <a:r>
              <a:rPr lang="en-GB" dirty="0"/>
              <a:t>This is the basis of our frame ....</a:t>
            </a:r>
          </a:p>
          <a:p>
            <a:pPr>
              <a:defRPr/>
            </a:pPr>
            <a:endParaRPr lang="en-GB" dirty="0"/>
          </a:p>
          <a:p>
            <a:pPr>
              <a:defRPr/>
            </a:pPr>
            <a:r>
              <a:rPr lang="en-GB" dirty="0"/>
              <a:t>North south – the ME dimension – release/ control</a:t>
            </a:r>
          </a:p>
          <a:p>
            <a:pPr>
              <a:defRPr/>
            </a:pPr>
            <a:r>
              <a:rPr lang="en-GB" dirty="0"/>
              <a:t>East west – the ‘social’ dimension – stand out/ fit in</a:t>
            </a:r>
          </a:p>
          <a:p>
            <a:pPr>
              <a:defRPr/>
            </a:pPr>
            <a:endParaRPr lang="en-GB" dirty="0"/>
          </a:p>
          <a:p>
            <a:pPr>
              <a:defRPr/>
            </a:pPr>
            <a:r>
              <a:rPr lang="en-GB" dirty="0"/>
              <a:t>North of the frame – it is about more spontaneity, fun, extroversion, joy, pleasure</a:t>
            </a:r>
          </a:p>
          <a:p>
            <a:pPr>
              <a:defRPr/>
            </a:pPr>
            <a:r>
              <a:rPr lang="en-GB" dirty="0"/>
              <a:t>South of the frame – needs are more about control, routine, security .. Being more defensive about the world</a:t>
            </a:r>
          </a:p>
          <a:p>
            <a:pPr eaLnBrk="1" fontAlgn="auto" hangingPunct="1">
              <a:spcBef>
                <a:spcPts val="0"/>
              </a:spcBef>
              <a:spcAft>
                <a:spcPts val="0"/>
              </a:spcAft>
              <a:defRPr/>
            </a:pPr>
            <a:r>
              <a:rPr lang="en-GB" dirty="0"/>
              <a:t>East is more about WE</a:t>
            </a:r>
          </a:p>
          <a:p>
            <a:pPr>
              <a:defRPr/>
            </a:pPr>
            <a:r>
              <a:rPr lang="en-GB" dirty="0"/>
              <a:t>West is more about ME</a:t>
            </a:r>
          </a:p>
          <a:p>
            <a:pPr>
              <a:defRPr/>
            </a:pPr>
            <a:endParaRPr lang="en-GB" dirty="0"/>
          </a:p>
          <a:p>
            <a:pPr>
              <a:defRPr/>
            </a:pPr>
            <a:r>
              <a:rPr lang="en-GB" dirty="0"/>
              <a:t>We refer to this frame to help clients</a:t>
            </a:r>
          </a:p>
          <a:p>
            <a:pPr marL="228600" indent="-228600">
              <a:buFontTx/>
              <a:buAutoNum type="alphaLcParenR"/>
              <a:defRPr/>
            </a:pPr>
            <a:r>
              <a:rPr lang="en-GB" dirty="0"/>
              <a:t>Understand which are the most relevant motivations in their category (there may be five, 8, 9, 4)</a:t>
            </a:r>
          </a:p>
          <a:p>
            <a:pPr marL="228600" indent="-228600">
              <a:buFontTx/>
              <a:buAutoNum type="alphaLcParenR"/>
              <a:defRPr/>
            </a:pPr>
            <a:r>
              <a:rPr lang="en-GB" dirty="0"/>
              <a:t>Determine where their categories fit</a:t>
            </a:r>
          </a:p>
          <a:p>
            <a:pPr marL="228600" indent="-228600">
              <a:buFontTx/>
              <a:buAutoNum type="alphaLcParenR"/>
              <a:defRPr/>
            </a:pPr>
            <a:r>
              <a:rPr lang="en-GB" dirty="0"/>
              <a:t>Identify where key brands fit</a:t>
            </a:r>
          </a:p>
          <a:p>
            <a:pPr marL="228600" indent="-228600">
              <a:buFontTx/>
              <a:buAutoNum type="alphaLcParenR"/>
              <a:defRPr/>
            </a:pPr>
            <a:r>
              <a:rPr lang="en-GB" dirty="0"/>
              <a:t>See where there are gaps and opportunities to grow.</a:t>
            </a:r>
          </a:p>
          <a:p>
            <a:pPr marL="228600" indent="-228600">
              <a:buFontTx/>
              <a:buAutoNum type="alphaLcParenR"/>
              <a:defRPr/>
            </a:pPr>
            <a:endParaRPr lang="en-GB" dirty="0"/>
          </a:p>
          <a:p>
            <a:pPr marL="228600" indent="-228600">
              <a:buFontTx/>
              <a:buAutoNum type="alphaLcParenR"/>
              <a:defRPr/>
            </a:pPr>
            <a:endParaRPr lang="en-GB" dirty="0"/>
          </a:p>
          <a:p>
            <a:pPr>
              <a:defRPr/>
            </a:pPr>
            <a:endParaRPr lang="en-US" dirty="0"/>
          </a:p>
        </p:txBody>
      </p:sp>
      <p:sp>
        <p:nvSpPr>
          <p:cNvPr id="235524" name="Slide Number Placeholder 3"/>
          <p:cNvSpPr>
            <a:spLocks noGrp="1"/>
          </p:cNvSpPr>
          <p:nvPr>
            <p:ph type="sldNum" sz="quarter" idx="5"/>
          </p:nvPr>
        </p:nvSpPr>
        <p:spPr>
          <a:noFill/>
        </p:spPr>
        <p:txBody>
          <a:bodyPr/>
          <a:lstStyle/>
          <a:p>
            <a:fld id="{30A10F94-FF75-4437-B360-DF238AA00AA7}" type="slidenum">
              <a:rPr lang="en-AU">
                <a:solidFill>
                  <a:srgbClr val="FFFFFF"/>
                </a:solidFill>
              </a:rPr>
              <a:pPr/>
              <a:t>28</a:t>
            </a:fld>
            <a:endParaRPr lang="en-AU">
              <a:solidFill>
                <a:srgbClr val="FFFFFF"/>
              </a:solidFill>
            </a:endParaRPr>
          </a:p>
        </p:txBody>
      </p:sp>
    </p:spTree>
    <p:extLst>
      <p:ext uri="{BB962C8B-B14F-4D97-AF65-F5344CB8AC3E}">
        <p14:creationId xmlns:p14="http://schemas.microsoft.com/office/powerpoint/2010/main" val="147828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33</a:t>
            </a:fld>
            <a:endParaRPr lang="es-ES"/>
          </a:p>
        </p:txBody>
      </p:sp>
    </p:spTree>
    <p:extLst>
      <p:ext uri="{BB962C8B-B14F-4D97-AF65-F5344CB8AC3E}">
        <p14:creationId xmlns:p14="http://schemas.microsoft.com/office/powerpoint/2010/main" val="1384766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3802" y="1122363"/>
            <a:ext cx="9142810" cy="2387600"/>
          </a:xfrm>
        </p:spPr>
        <p:txBody>
          <a:bodyPr anchor="b"/>
          <a:lstStyle>
            <a:lvl1pPr algn="ctr">
              <a:defRPr sz="5999"/>
            </a:lvl1pPr>
          </a:lstStyle>
          <a:p>
            <a:r>
              <a:rPr lang="es-ES_tradnl"/>
              <a:t>Clic para editar título</a:t>
            </a:r>
          </a:p>
        </p:txBody>
      </p:sp>
      <p:sp>
        <p:nvSpPr>
          <p:cNvPr id="3" name="Subtítulo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359351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460775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3764" y="365125"/>
            <a:ext cx="2628558"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091" y="365125"/>
            <a:ext cx="7733293"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424015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3802" y="1122363"/>
            <a:ext cx="9142810" cy="2387600"/>
          </a:xfrm>
        </p:spPr>
        <p:txBody>
          <a:bodyPr anchor="b"/>
          <a:lstStyle>
            <a:lvl1pPr algn="ctr">
              <a:defRPr sz="5999"/>
            </a:lvl1pPr>
          </a:lstStyle>
          <a:p>
            <a:r>
              <a:rPr lang="es-ES"/>
              <a:t>Haga clic para modificar el estilo de título del patrón</a:t>
            </a:r>
            <a:endParaRPr lang="es-CO"/>
          </a:p>
        </p:txBody>
      </p:sp>
      <p:sp>
        <p:nvSpPr>
          <p:cNvPr id="3" name="Subtítulo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3862787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a:stretch>
            <a:fillRect/>
          </a:stretch>
        </p:blipFill>
        <p:spPr>
          <a:xfrm>
            <a:off x="-529" y="-297"/>
            <a:ext cx="12191470" cy="6858594"/>
          </a:xfrm>
          <a:prstGeom prst="rect">
            <a:avLst/>
          </a:prstGeom>
        </p:spPr>
      </p:pic>
      <p:sp>
        <p:nvSpPr>
          <p:cNvPr id="2" name="Título 1"/>
          <p:cNvSpPr>
            <a:spLocks noGrp="1"/>
          </p:cNvSpPr>
          <p:nvPr>
            <p:ph type="title"/>
          </p:nvPr>
        </p:nvSpPr>
        <p:spPr>
          <a:xfrm>
            <a:off x="838091" y="365126"/>
            <a:ext cx="8285671" cy="1325563"/>
          </a:xfrm>
        </p:spPr>
        <p:txBody>
          <a:bodyPr/>
          <a:lstStyle>
            <a:lvl1pPr>
              <a:defRPr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038074" y="1825625"/>
            <a:ext cx="7561866"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500426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Título 1"/>
          <p:cNvSpPr>
            <a:spLocks noGrp="1"/>
          </p:cNvSpPr>
          <p:nvPr>
            <p:ph type="title"/>
          </p:nvPr>
        </p:nvSpPr>
        <p:spPr>
          <a:xfrm>
            <a:off x="838091" y="365126"/>
            <a:ext cx="8285671" cy="1325563"/>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038074" y="1825625"/>
            <a:ext cx="756186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315282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1470" cy="6858594"/>
          </a:xfrm>
          <a:prstGeom prst="rect">
            <a:avLst/>
          </a:prstGeom>
        </p:spPr>
      </p:pic>
      <p:sp>
        <p:nvSpPr>
          <p:cNvPr id="2" name="Título 1"/>
          <p:cNvSpPr>
            <a:spLocks noGrp="1"/>
          </p:cNvSpPr>
          <p:nvPr>
            <p:ph type="title"/>
          </p:nvPr>
        </p:nvSpPr>
        <p:spPr>
          <a:xfrm>
            <a:off x="838091" y="365126"/>
            <a:ext cx="8285671" cy="1325563"/>
          </a:xfrm>
        </p:spPr>
        <p:txBody>
          <a:bodyPr/>
          <a:lstStyle>
            <a:lvl1pPr>
              <a:defRPr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038074" y="1825625"/>
            <a:ext cx="7561866"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pic>
        <p:nvPicPr>
          <p:cNvPr id="8" name="Imagen 7"/>
          <p:cNvPicPr>
            <a:picLocks noChangeAspect="1"/>
          </p:cNvPicPr>
          <p:nvPr userDrawn="1"/>
        </p:nvPicPr>
        <p:blipFill>
          <a:blip r:embed="rId3"/>
          <a:stretch>
            <a:fillRect/>
          </a:stretch>
        </p:blipFill>
        <p:spPr>
          <a:xfrm>
            <a:off x="9770091" y="5897271"/>
            <a:ext cx="2420322" cy="743776"/>
          </a:xfrm>
          <a:prstGeom prst="rect">
            <a:avLst/>
          </a:prstGeom>
        </p:spPr>
      </p:pic>
    </p:spTree>
    <p:extLst>
      <p:ext uri="{BB962C8B-B14F-4D97-AF65-F5344CB8AC3E}">
        <p14:creationId xmlns:p14="http://schemas.microsoft.com/office/powerpoint/2010/main" val="1882590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1" y="0"/>
            <a:ext cx="12190412" cy="6858000"/>
          </a:xfrm>
          <a:prstGeom prst="rect">
            <a:avLst/>
          </a:prstGeom>
        </p:spPr>
      </p:pic>
      <p:sp>
        <p:nvSpPr>
          <p:cNvPr id="2" name="Título 1"/>
          <p:cNvSpPr>
            <a:spLocks noGrp="1"/>
          </p:cNvSpPr>
          <p:nvPr>
            <p:ph type="title"/>
          </p:nvPr>
        </p:nvSpPr>
        <p:spPr>
          <a:xfrm>
            <a:off x="2685701" y="55563"/>
            <a:ext cx="8285671" cy="1325563"/>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38093" y="1676401"/>
            <a:ext cx="7961863" cy="3943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3306983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529" y="-297"/>
            <a:ext cx="12191470" cy="6858594"/>
          </a:xfrm>
          <a:prstGeom prst="rect">
            <a:avLst/>
          </a:prstGeom>
        </p:spPr>
      </p:pic>
      <p:sp>
        <p:nvSpPr>
          <p:cNvPr id="2" name="Título 1"/>
          <p:cNvSpPr>
            <a:spLocks noGrp="1"/>
          </p:cNvSpPr>
          <p:nvPr>
            <p:ph type="title"/>
          </p:nvPr>
        </p:nvSpPr>
        <p:spPr>
          <a:xfrm>
            <a:off x="161640" y="1657351"/>
            <a:ext cx="3714266" cy="1325563"/>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252490" y="144462"/>
            <a:ext cx="776649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3198224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529" y="-297"/>
            <a:ext cx="12191470" cy="6858594"/>
          </a:xfrm>
          <a:prstGeom prst="rect">
            <a:avLst/>
          </a:prstGeom>
        </p:spPr>
      </p:pic>
      <p:sp>
        <p:nvSpPr>
          <p:cNvPr id="2" name="Título 1"/>
          <p:cNvSpPr>
            <a:spLocks noGrp="1"/>
          </p:cNvSpPr>
          <p:nvPr>
            <p:ph type="title"/>
          </p:nvPr>
        </p:nvSpPr>
        <p:spPr>
          <a:xfrm>
            <a:off x="380950" y="1508126"/>
            <a:ext cx="2457130" cy="815975"/>
          </a:xfrm>
        </p:spPr>
        <p:txBody>
          <a:bodyPr>
            <a:noAutofit/>
          </a:bodyPr>
          <a:lstStyle>
            <a:lvl1pPr>
              <a:defRPr sz="3600"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3028556" y="148431"/>
            <a:ext cx="9009477" cy="4351338"/>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4082887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0" y="0"/>
            <a:ext cx="12191470" cy="6858594"/>
          </a:xfrm>
          <a:prstGeom prst="rect">
            <a:avLst/>
          </a:prstGeom>
        </p:spPr>
      </p:pic>
      <p:sp>
        <p:nvSpPr>
          <p:cNvPr id="2" name="Título 1"/>
          <p:cNvSpPr>
            <a:spLocks noGrp="1"/>
          </p:cNvSpPr>
          <p:nvPr>
            <p:ph type="title"/>
          </p:nvPr>
        </p:nvSpPr>
        <p:spPr>
          <a:xfrm>
            <a:off x="4590453" y="2148185"/>
            <a:ext cx="6717425" cy="2562225"/>
          </a:xfrm>
        </p:spPr>
        <p:txBody>
          <a:bodyPr anchor="b"/>
          <a:lstStyle>
            <a:lvl1pPr>
              <a:defRPr sz="5999"/>
            </a:lvl1pPr>
          </a:lstStyle>
          <a:p>
            <a:r>
              <a:rPr lang="es-ES" dirty="0"/>
              <a:t>Haga clic para modificar el estilo de título del patrón</a:t>
            </a:r>
            <a:endParaRPr lang="es-CO" dirty="0"/>
          </a:p>
        </p:txBody>
      </p:sp>
      <p:pic>
        <p:nvPicPr>
          <p:cNvPr id="3" name="Imagen 2"/>
          <p:cNvPicPr>
            <a:picLocks noChangeAspect="1"/>
          </p:cNvPicPr>
          <p:nvPr userDrawn="1"/>
        </p:nvPicPr>
        <p:blipFill>
          <a:blip r:embed="rId3"/>
          <a:stretch>
            <a:fillRect/>
          </a:stretch>
        </p:blipFill>
        <p:spPr>
          <a:xfrm>
            <a:off x="9695606" y="5949280"/>
            <a:ext cx="2385925" cy="733206"/>
          </a:xfrm>
          <a:prstGeom prst="rect">
            <a:avLst/>
          </a:prstGeom>
        </p:spPr>
      </p:pic>
    </p:spTree>
    <p:extLst>
      <p:ext uri="{BB962C8B-B14F-4D97-AF65-F5344CB8AC3E}">
        <p14:creationId xmlns:p14="http://schemas.microsoft.com/office/powerpoint/2010/main" val="339133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694497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529" y="-297"/>
            <a:ext cx="12191470" cy="6858594"/>
          </a:xfrm>
          <a:prstGeom prst="rect">
            <a:avLst/>
          </a:prstGeom>
        </p:spPr>
      </p:pic>
      <p:sp>
        <p:nvSpPr>
          <p:cNvPr id="2" name="Título 1"/>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contenido 2"/>
          <p:cNvSpPr>
            <a:spLocks noGrp="1"/>
          </p:cNvSpPr>
          <p:nvPr>
            <p:ph sz="half" idx="1"/>
          </p:nvPr>
        </p:nvSpPr>
        <p:spPr>
          <a:xfrm>
            <a:off x="838091" y="2343150"/>
            <a:ext cx="5180926" cy="3833813"/>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p:cNvSpPr>
            <a:spLocks noGrp="1"/>
          </p:cNvSpPr>
          <p:nvPr>
            <p:ph sz="half" idx="2"/>
          </p:nvPr>
        </p:nvSpPr>
        <p:spPr>
          <a:xfrm>
            <a:off x="6171396" y="2343149"/>
            <a:ext cx="5180926" cy="3833814"/>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fecha 4"/>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pPr defTabSz="914309"/>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3535431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679" y="365126"/>
            <a:ext cx="10514231"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679" y="2505075"/>
            <a:ext cx="51571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1397" y="2505075"/>
            <a:ext cx="5182513"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pPr defTabSz="914309"/>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129404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stretch>
            <a:fillRect/>
          </a:stretch>
        </p:blipFill>
        <p:spPr>
          <a:xfrm>
            <a:off x="0" y="0"/>
            <a:ext cx="12191470" cy="6858594"/>
          </a:xfrm>
          <a:prstGeom prst="rect">
            <a:avLst/>
          </a:prstGeom>
        </p:spPr>
      </p:pic>
      <p:sp>
        <p:nvSpPr>
          <p:cNvPr id="2" name="Título 1"/>
          <p:cNvSpPr>
            <a:spLocks noGrp="1"/>
          </p:cNvSpPr>
          <p:nvPr>
            <p:ph type="title"/>
          </p:nvPr>
        </p:nvSpPr>
        <p:spPr>
          <a:xfrm>
            <a:off x="971424" y="2766516"/>
            <a:ext cx="10514231" cy="1325563"/>
          </a:xfrm>
        </p:spPr>
        <p:txBody>
          <a:bodyPr>
            <a:noAutofit/>
          </a:bodyPr>
          <a:lstStyle>
            <a:lvl1pPr>
              <a:defRPr sz="4800" b="1"/>
            </a:lvl1pPr>
          </a:lstStyle>
          <a:p>
            <a:r>
              <a:rPr lang="es-ES" dirty="0"/>
              <a:t>Haga clic para modificar el estilo de título del patrón</a:t>
            </a:r>
            <a:endParaRPr lang="es-CO" dirty="0"/>
          </a:p>
        </p:txBody>
      </p:sp>
      <p:sp>
        <p:nvSpPr>
          <p:cNvPr id="3" name="Marcador de fecha 2"/>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pPr defTabSz="914309"/>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2263274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Imagen 4"/>
          <p:cNvPicPr>
            <a:picLocks noChangeAspect="1"/>
          </p:cNvPicPr>
          <p:nvPr userDrawn="1"/>
        </p:nvPicPr>
        <p:blipFill>
          <a:blip r:embed="rId2"/>
          <a:stretch>
            <a:fillRect/>
          </a:stretch>
        </p:blipFill>
        <p:spPr>
          <a:xfrm>
            <a:off x="-529" y="-297"/>
            <a:ext cx="12191470" cy="6858594"/>
          </a:xfrm>
          <a:prstGeom prst="rect">
            <a:avLst/>
          </a:prstGeom>
        </p:spPr>
      </p:pic>
      <p:sp>
        <p:nvSpPr>
          <p:cNvPr id="2" name="Marcador de fecha 1"/>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pPr defTabSz="914309"/>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1780143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679" y="457200"/>
            <a:ext cx="3931725"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pPr defTabSz="914309"/>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3700721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679" y="457200"/>
            <a:ext cx="3931725"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2513" y="987426"/>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s-CO"/>
          </a:p>
        </p:txBody>
      </p:sp>
      <p:sp>
        <p:nvSpPr>
          <p:cNvPr id="4" name="Marcador de texto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pPr defTabSz="914309"/>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211610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195864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3764" y="365125"/>
            <a:ext cx="2628558"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091" y="365125"/>
            <a:ext cx="7733293"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181126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742" y="1709739"/>
            <a:ext cx="10514231" cy="2852737"/>
          </a:xfrm>
        </p:spPr>
        <p:txBody>
          <a:bodyPr anchor="b"/>
          <a:lstStyle>
            <a:lvl1pPr>
              <a:defRPr sz="5999"/>
            </a:lvl1pPr>
          </a:lstStyle>
          <a:p>
            <a:r>
              <a:rPr lang="es-ES_tradnl"/>
              <a:t>Clic para editar título</a:t>
            </a:r>
          </a:p>
        </p:txBody>
      </p:sp>
      <p:sp>
        <p:nvSpPr>
          <p:cNvPr id="3" name="Marcador de texto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642940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091" y="1825625"/>
            <a:ext cx="5180926"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1396" y="1825625"/>
            <a:ext cx="5180926"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DF9A612D-489A-4192-A751-288CED589CE6}" type="datetimeFigureOut">
              <a:rPr lang="es-ES" smtClean="0"/>
              <a:t>28/2/24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55693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679" y="365126"/>
            <a:ext cx="10514231" cy="1325563"/>
          </a:xfrm>
        </p:spPr>
        <p:txBody>
          <a:bodyPr/>
          <a:lstStyle/>
          <a:p>
            <a:r>
              <a:rPr lang="es-ES_tradnl"/>
              <a:t>Clic para editar título</a:t>
            </a:r>
          </a:p>
        </p:txBody>
      </p:sp>
      <p:sp>
        <p:nvSpPr>
          <p:cNvPr id="3" name="Marcador de texto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679" y="2505075"/>
            <a:ext cx="5157116"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1397" y="2505075"/>
            <a:ext cx="5182513"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DF9A612D-489A-4192-A751-288CED589CE6}" type="datetimeFigureOut">
              <a:rPr lang="es-ES" smtClean="0"/>
              <a:t>28/2/24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74778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0A3272DA-D159-BA42-8B93-E389BD14F71D}" type="datetimeFigureOut">
              <a:rPr lang="es-ES_tradnl" smtClean="0"/>
              <a:t>28/2/24</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4A038EE-1EA0-C14B-A703-955D3F33D50B}" type="slidenum">
              <a:rPr lang="es-ES_tradnl" smtClean="0"/>
              <a:t>‹Nº›</a:t>
            </a:fld>
            <a:endParaRPr lang="es-ES_tradnl"/>
          </a:p>
        </p:txBody>
      </p:sp>
    </p:spTree>
    <p:extLst>
      <p:ext uri="{BB962C8B-B14F-4D97-AF65-F5344CB8AC3E}">
        <p14:creationId xmlns:p14="http://schemas.microsoft.com/office/powerpoint/2010/main" val="178152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9A612D-489A-4192-A751-288CED589CE6}" type="datetimeFigureOut">
              <a:rPr lang="es-ES" smtClean="0"/>
              <a:t>28/2/24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87267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679" y="457200"/>
            <a:ext cx="3931725"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DF9A612D-489A-4192-A751-288CED589CE6}" type="datetimeFigureOut">
              <a:rPr lang="es-ES" smtClean="0"/>
              <a:t>28/2/24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56054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679" y="457200"/>
            <a:ext cx="3931725"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2513" y="987426"/>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s-ES_tradnl"/>
          </a:p>
        </p:txBody>
      </p:sp>
      <p:sp>
        <p:nvSpPr>
          <p:cNvPr id="4" name="Marcador de texto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DF9A612D-489A-4192-A751-288CED589CE6}" type="datetimeFigureOut">
              <a:rPr lang="es-ES" smtClean="0"/>
              <a:t>28/2/24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91896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marketinginteli.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671270" y="365126"/>
            <a:ext cx="4681052" cy="706809"/>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272DA-D159-BA42-8B93-E389BD14F71D}" type="datetimeFigureOut">
              <a:rPr lang="es-ES_tradnl" smtClean="0"/>
              <a:t>28/2/24</a:t>
            </a:fld>
            <a:endParaRPr lang="es-ES_tradnl"/>
          </a:p>
        </p:txBody>
      </p:sp>
      <p:sp>
        <p:nvSpPr>
          <p:cNvPr id="5" name="Marcador de pie de página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038EE-1EA0-C14B-A703-955D3F33D50B}" type="slidenum">
              <a:rPr lang="es-ES_tradnl" smtClean="0"/>
              <a:t>‹Nº›</a:t>
            </a:fld>
            <a:endParaRPr lang="es-ES_tradnl"/>
          </a:p>
        </p:txBody>
      </p:sp>
      <p:pic>
        <p:nvPicPr>
          <p:cNvPr id="9" name="Imagen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547" y="5776964"/>
            <a:ext cx="1574187" cy="944512"/>
          </a:xfrm>
          <a:prstGeom prst="rect">
            <a:avLst/>
          </a:prstGeom>
        </p:spPr>
      </p:pic>
      <p:cxnSp>
        <p:nvCxnSpPr>
          <p:cNvPr id="11" name="Conector recto 10"/>
          <p:cNvCxnSpPr/>
          <p:nvPr userDrawn="1"/>
        </p:nvCxnSpPr>
        <p:spPr>
          <a:xfrm flipV="1">
            <a:off x="0" y="1412776"/>
            <a:ext cx="12190413" cy="72008"/>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3" name="CuadroTexto 12"/>
          <p:cNvSpPr txBox="1"/>
          <p:nvPr userDrawn="1"/>
        </p:nvSpPr>
        <p:spPr>
          <a:xfrm>
            <a:off x="3142878" y="6160211"/>
            <a:ext cx="7266800" cy="430887"/>
          </a:xfrm>
          <a:prstGeom prst="rect">
            <a:avLst/>
          </a:prstGeom>
          <a:noFill/>
        </p:spPr>
        <p:txBody>
          <a:bodyPr wrap="square" rtlCol="0">
            <a:spAutoFit/>
          </a:bodyPr>
          <a:lstStyle/>
          <a:p>
            <a:r>
              <a:rPr lang="es-ES_tradnl" sz="1100" dirty="0"/>
              <a:t>JUAN</a:t>
            </a:r>
            <a:r>
              <a:rPr lang="es-ES_tradnl" sz="1100" baseline="0" dirty="0"/>
              <a:t> CARLOS RODRIGUEZ GOMEZ</a:t>
            </a:r>
          </a:p>
          <a:p>
            <a:r>
              <a:rPr lang="es-ES_tradnl" sz="1100" baseline="0" dirty="0">
                <a:hlinkClick r:id="rId14"/>
              </a:rPr>
              <a:t>www.marketinginteli.com</a:t>
            </a:r>
            <a:r>
              <a:rPr lang="es-ES_tradnl" sz="1100" baseline="0" dirty="0"/>
              <a:t>  Facebook/</a:t>
            </a:r>
            <a:r>
              <a:rPr lang="es-ES_tradnl" sz="1100" baseline="0" dirty="0" err="1"/>
              <a:t>marketinginteli</a:t>
            </a:r>
            <a:r>
              <a:rPr lang="es-ES_tradnl" sz="1100" baseline="0" dirty="0"/>
              <a:t> / Twitter: @</a:t>
            </a:r>
            <a:r>
              <a:rPr lang="es-ES_tradnl" sz="1100" baseline="0" dirty="0" err="1"/>
              <a:t>markinteli</a:t>
            </a:r>
            <a:endParaRPr lang="es-ES_tradnl" sz="1100" dirty="0"/>
          </a:p>
        </p:txBody>
      </p:sp>
      <p:pic>
        <p:nvPicPr>
          <p:cNvPr id="7" name="Imagen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817999" y="6068460"/>
            <a:ext cx="2424116" cy="738082"/>
          </a:xfrm>
          <a:prstGeom prst="rect">
            <a:avLst/>
          </a:prstGeom>
        </p:spPr>
      </p:pic>
    </p:spTree>
    <p:extLst>
      <p:ext uri="{BB962C8B-B14F-4D97-AF65-F5344CB8AC3E}">
        <p14:creationId xmlns:p14="http://schemas.microsoft.com/office/powerpoint/2010/main" val="10010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09"/>
            <a:fld id="{129D82DD-E699-4AFA-8594-CFB930135EC4}" type="datetimeFigureOut">
              <a:rPr lang="es-CO" smtClean="0">
                <a:solidFill>
                  <a:prstClr val="black">
                    <a:tint val="75000"/>
                  </a:prstClr>
                </a:solidFill>
              </a:rPr>
              <a:pPr defTabSz="914309"/>
              <a:t>28/02/24</a:t>
            </a:fld>
            <a:endParaRPr lang="es-CO">
              <a:solidFill>
                <a:prstClr val="black">
                  <a:tint val="75000"/>
                </a:prstClr>
              </a:solidFill>
            </a:endParaRPr>
          </a:p>
        </p:txBody>
      </p:sp>
      <p:sp>
        <p:nvSpPr>
          <p:cNvPr id="5" name="Marcador de pie de página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09"/>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09"/>
            <a:fld id="{34423FA7-860E-4AB1-BE14-1EC698749941}" type="slidenum">
              <a:rPr lang="es-CO" smtClean="0">
                <a:solidFill>
                  <a:prstClr val="black">
                    <a:tint val="75000"/>
                  </a:prstClr>
                </a:solidFill>
              </a:rPr>
              <a:pPr defTabSz="914309"/>
              <a:t>‹Nº›</a:t>
            </a:fld>
            <a:endParaRPr lang="es-CO">
              <a:solidFill>
                <a:prstClr val="black">
                  <a:tint val="75000"/>
                </a:prstClr>
              </a:solidFill>
            </a:endParaRPr>
          </a:p>
        </p:txBody>
      </p:sp>
    </p:spTree>
    <p:extLst>
      <p:ext uri="{BB962C8B-B14F-4D97-AF65-F5344CB8AC3E}">
        <p14:creationId xmlns:p14="http://schemas.microsoft.com/office/powerpoint/2010/main" val="233098055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6.xml"/><Relationship Id="rId11" Type="http://schemas.openxmlformats.org/officeDocument/2006/relationships/image" Target="../media/image37.jpeg"/><Relationship Id="rId5" Type="http://schemas.openxmlformats.org/officeDocument/2006/relationships/diagramQuickStyle" Target="../diagrams/quickStyle6.xml"/><Relationship Id="rId10" Type="http://schemas.openxmlformats.org/officeDocument/2006/relationships/image" Target="../media/image36.jpeg"/><Relationship Id="rId4" Type="http://schemas.openxmlformats.org/officeDocument/2006/relationships/diagramLayout" Target="../diagrams/layout6.xml"/><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1.jpeg"/><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5YAC43P0rt0"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hyperlink" Target="http://www.censydiam.com/" TargetMode="Externa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tottolab.com/" TargetMode="Externa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4.jpeg"/><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idx="4294967295"/>
          </p:nvPr>
        </p:nvSpPr>
        <p:spPr>
          <a:xfrm>
            <a:off x="406574" y="2780928"/>
            <a:ext cx="5328592" cy="1325563"/>
          </a:xfrm>
        </p:spPr>
        <p:txBody>
          <a:bodyPr>
            <a:noAutofit/>
          </a:bodyPr>
          <a:lstStyle/>
          <a:p>
            <a:pPr algn="ctr"/>
            <a:r>
              <a:rPr lang="es-ES" sz="6000" b="1" dirty="0">
                <a:solidFill>
                  <a:schemeClr val="bg1"/>
                </a:solidFill>
              </a:rPr>
              <a:t>Segmentación y </a:t>
            </a:r>
            <a:r>
              <a:rPr lang="es-ES" sz="6000" b="1" dirty="0" err="1">
                <a:solidFill>
                  <a:schemeClr val="bg1"/>
                </a:solidFill>
              </a:rPr>
              <a:t>Targeting</a:t>
            </a:r>
            <a:br>
              <a:rPr lang="es-ES" sz="6000" b="1" dirty="0">
                <a:solidFill>
                  <a:schemeClr val="bg1"/>
                </a:solidFill>
              </a:rPr>
            </a:br>
            <a:br>
              <a:rPr lang="es-ES" sz="6000" b="1" dirty="0">
                <a:solidFill>
                  <a:schemeClr val="bg1"/>
                </a:solidFill>
              </a:rPr>
            </a:br>
            <a:r>
              <a:rPr lang="es-ES" sz="1800" b="1" dirty="0">
                <a:solidFill>
                  <a:schemeClr val="bg1"/>
                </a:solidFill>
              </a:rPr>
              <a:t>JUAN CARLOS RODRÍGUEZ G </a:t>
            </a:r>
          </a:p>
        </p:txBody>
      </p:sp>
      <p:pic>
        <p:nvPicPr>
          <p:cNvPr id="4" name="Imagen 3"/>
          <p:cNvPicPr>
            <a:picLocks noChangeAspect="1"/>
          </p:cNvPicPr>
          <p:nvPr/>
        </p:nvPicPr>
        <p:blipFill>
          <a:blip r:embed="rId2"/>
          <a:stretch>
            <a:fillRect/>
          </a:stretch>
        </p:blipFill>
        <p:spPr>
          <a:xfrm>
            <a:off x="6527254" y="1412776"/>
            <a:ext cx="5216600" cy="3807122"/>
          </a:xfrm>
          <a:prstGeom prst="rect">
            <a:avLst/>
          </a:prstGeom>
        </p:spPr>
      </p:pic>
    </p:spTree>
    <p:extLst>
      <p:ext uri="{BB962C8B-B14F-4D97-AF65-F5344CB8AC3E}">
        <p14:creationId xmlns:p14="http://schemas.microsoft.com/office/powerpoint/2010/main" val="342908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26854" y="2269"/>
            <a:ext cx="8285671" cy="1325563"/>
          </a:xfrm>
        </p:spPr>
        <p:txBody>
          <a:bodyPr>
            <a:normAutofit/>
          </a:bodyPr>
          <a:lstStyle/>
          <a:p>
            <a:r>
              <a:rPr lang="es-CO" sz="4800" dirty="0"/>
              <a:t>Segmentación </a:t>
            </a:r>
            <a:r>
              <a:rPr lang="es-CO" sz="4800" dirty="0" err="1"/>
              <a:t>psicográfica</a:t>
            </a:r>
            <a:r>
              <a:rPr lang="es-CO" sz="4800" dirty="0"/>
              <a:t> </a:t>
            </a:r>
          </a:p>
        </p:txBody>
      </p:sp>
      <p:sp>
        <p:nvSpPr>
          <p:cNvPr id="3" name="Marcador de contenido 2"/>
          <p:cNvSpPr>
            <a:spLocks noGrp="1"/>
          </p:cNvSpPr>
          <p:nvPr>
            <p:ph idx="1"/>
          </p:nvPr>
        </p:nvSpPr>
        <p:spPr>
          <a:xfrm>
            <a:off x="262559" y="1628800"/>
            <a:ext cx="6696743" cy="4104456"/>
          </a:xfrm>
        </p:spPr>
        <p:txBody>
          <a:bodyPr>
            <a:normAutofit/>
          </a:bodyPr>
          <a:lstStyle/>
          <a:p>
            <a:r>
              <a:rPr lang="es-CO" dirty="0"/>
              <a:t>La segmentación </a:t>
            </a:r>
            <a:r>
              <a:rPr lang="es-CO" dirty="0" err="1"/>
              <a:t>psicográfica</a:t>
            </a:r>
            <a:r>
              <a:rPr lang="es-CO" dirty="0"/>
              <a:t> divide a los compradores en diferentes grupos con base en su clase social, estilo de vida, intereses, sueños, opiniones o características de personalidad. Los miembros de un mismo grupo demográfico pueden tener características </a:t>
            </a:r>
            <a:r>
              <a:rPr lang="es-CO" dirty="0" err="1"/>
              <a:t>psicográficas</a:t>
            </a:r>
            <a:r>
              <a:rPr lang="es-CO" dirty="0"/>
              <a:t> muy diversas.</a:t>
            </a:r>
          </a:p>
        </p:txBody>
      </p:sp>
      <p:pic>
        <p:nvPicPr>
          <p:cNvPr id="5" name="Imagen 4"/>
          <p:cNvPicPr>
            <a:picLocks noChangeAspect="1"/>
          </p:cNvPicPr>
          <p:nvPr/>
        </p:nvPicPr>
        <p:blipFill>
          <a:blip r:embed="rId2"/>
          <a:stretch>
            <a:fillRect/>
          </a:stretch>
        </p:blipFill>
        <p:spPr>
          <a:xfrm>
            <a:off x="7300942" y="1381126"/>
            <a:ext cx="4766344" cy="4766344"/>
          </a:xfrm>
          <a:prstGeom prst="rect">
            <a:avLst/>
          </a:prstGeom>
        </p:spPr>
      </p:pic>
    </p:spTree>
    <p:extLst>
      <p:ext uri="{BB962C8B-B14F-4D97-AF65-F5344CB8AC3E}">
        <p14:creationId xmlns:p14="http://schemas.microsoft.com/office/powerpoint/2010/main" val="3239549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6574" y="404664"/>
            <a:ext cx="3816424" cy="6001643"/>
          </a:xfrm>
          <a:prstGeom prst="rect">
            <a:avLst/>
          </a:prstGeom>
        </p:spPr>
        <p:txBody>
          <a:bodyPr wrap="square">
            <a:spAutoFit/>
          </a:bodyPr>
          <a:lstStyle/>
          <a:p>
            <a:r>
              <a:rPr lang="es-CO" sz="2400" dirty="0">
                <a:solidFill>
                  <a:schemeClr val="bg1"/>
                </a:solidFill>
              </a:rPr>
              <a:t>El estilo de vida (</a:t>
            </a:r>
            <a:r>
              <a:rPr lang="es-CO" sz="2400" dirty="0" err="1">
                <a:solidFill>
                  <a:schemeClr val="bg1"/>
                </a:solidFill>
              </a:rPr>
              <a:t>aﬁciones</a:t>
            </a:r>
            <a:r>
              <a:rPr lang="es-CO" sz="2400" dirty="0">
                <a:solidFill>
                  <a:schemeClr val="bg1"/>
                </a:solidFill>
              </a:rPr>
              <a:t>, intereses, ideologías) de las personas </a:t>
            </a:r>
            <a:r>
              <a:rPr lang="es-CO" sz="2400" dirty="0" err="1">
                <a:solidFill>
                  <a:schemeClr val="bg1"/>
                </a:solidFill>
              </a:rPr>
              <a:t>inﬂuye</a:t>
            </a:r>
            <a:r>
              <a:rPr lang="es-CO" sz="2400" dirty="0">
                <a:solidFill>
                  <a:schemeClr val="bg1"/>
                </a:solidFill>
              </a:rPr>
              <a:t> en las preferencias de los consumidores. Las marcas están segmentando cada vez más sus mercados en función de los distintos estilos de vida.  </a:t>
            </a:r>
          </a:p>
          <a:p>
            <a:endParaRPr lang="es-CO" sz="2400" dirty="0">
              <a:solidFill>
                <a:schemeClr val="bg1"/>
              </a:solidFill>
            </a:endParaRPr>
          </a:p>
          <a:p>
            <a:r>
              <a:rPr lang="es-CO" sz="2000" b="1" dirty="0">
                <a:solidFill>
                  <a:schemeClr val="bg1"/>
                </a:solidFill>
              </a:rPr>
              <a:t>Por ejemplo relación con la tecnología hay grupos que les gusta y les interesa estar al día, son los primeros en comprar la última versión de un teléfono inteligente o una consola de video juegos</a:t>
            </a:r>
            <a:r>
              <a:rPr lang="es-CO" sz="2400" dirty="0">
                <a:solidFill>
                  <a:schemeClr val="bg1"/>
                </a:solidFill>
              </a:rPr>
              <a:t>. </a:t>
            </a:r>
          </a:p>
        </p:txBody>
      </p:sp>
      <p:pic>
        <p:nvPicPr>
          <p:cNvPr id="5" name="Imagen 4"/>
          <p:cNvPicPr>
            <a:picLocks noChangeAspect="1"/>
          </p:cNvPicPr>
          <p:nvPr/>
        </p:nvPicPr>
        <p:blipFill>
          <a:blip r:embed="rId2"/>
          <a:stretch>
            <a:fillRect/>
          </a:stretch>
        </p:blipFill>
        <p:spPr>
          <a:xfrm>
            <a:off x="4511030" y="1340768"/>
            <a:ext cx="6940197" cy="3813224"/>
          </a:xfrm>
          <a:prstGeom prst="rect">
            <a:avLst/>
          </a:prstGeom>
        </p:spPr>
      </p:pic>
    </p:spTree>
    <p:extLst>
      <p:ext uri="{BB962C8B-B14F-4D97-AF65-F5344CB8AC3E}">
        <p14:creationId xmlns:p14="http://schemas.microsoft.com/office/powerpoint/2010/main" val="2972139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chemeClr val="bg1"/>
                </a:solidFill>
              </a:rPr>
              <a:t>Algunos grupos : </a:t>
            </a:r>
          </a:p>
        </p:txBody>
      </p:sp>
      <p:graphicFrame>
        <p:nvGraphicFramePr>
          <p:cNvPr id="5" name="Diagrama 4"/>
          <p:cNvGraphicFramePr/>
          <p:nvPr>
            <p:extLst>
              <p:ext uri="{D42A27DB-BD31-4B8C-83A1-F6EECF244321}">
                <p14:modId xmlns:p14="http://schemas.microsoft.com/office/powerpoint/2010/main" val="3887383944"/>
              </p:ext>
            </p:extLst>
          </p:nvPr>
        </p:nvGraphicFramePr>
        <p:xfrm>
          <a:off x="6743278" y="1412776"/>
          <a:ext cx="5328592"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stretch>
            <a:fillRect/>
          </a:stretch>
        </p:blipFill>
        <p:spPr>
          <a:xfrm>
            <a:off x="250093" y="1412776"/>
            <a:ext cx="5953125" cy="3971925"/>
          </a:xfrm>
          <a:prstGeom prst="rect">
            <a:avLst/>
          </a:prstGeom>
        </p:spPr>
      </p:pic>
    </p:spTree>
    <p:extLst>
      <p:ext uri="{BB962C8B-B14F-4D97-AF65-F5344CB8AC3E}">
        <p14:creationId xmlns:p14="http://schemas.microsoft.com/office/powerpoint/2010/main" val="4284667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solidFill>
                  <a:schemeClr val="bg1"/>
                </a:solidFill>
              </a:rPr>
              <a:t>El ser humano </a:t>
            </a:r>
          </a:p>
        </p:txBody>
      </p:sp>
      <p:graphicFrame>
        <p:nvGraphicFramePr>
          <p:cNvPr id="8" name="7 Marcador de contenido"/>
          <p:cNvGraphicFramePr>
            <a:graphicFrameLocks noGrp="1"/>
          </p:cNvGraphicFramePr>
          <p:nvPr>
            <p:ph idx="1"/>
            <p:extLst>
              <p:ext uri="{D42A27DB-BD31-4B8C-83A1-F6EECF244321}">
                <p14:modId xmlns:p14="http://schemas.microsoft.com/office/powerpoint/2010/main" val="2259363107"/>
              </p:ext>
            </p:extLst>
          </p:nvPr>
        </p:nvGraphicFramePr>
        <p:xfrm>
          <a:off x="2494806" y="1412776"/>
          <a:ext cx="1051401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1452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2DF40C3-BA00-AF41-90EF-9936A564A6C1}"/>
              </a:ext>
            </a:extLst>
          </p:cNvPr>
          <p:cNvSpPr>
            <a:spLocks noGrp="1"/>
          </p:cNvSpPr>
          <p:nvPr>
            <p:ph type="title"/>
          </p:nvPr>
        </p:nvSpPr>
        <p:spPr/>
        <p:txBody>
          <a:bodyPr/>
          <a:lstStyle/>
          <a:p>
            <a:r>
              <a:rPr lang="es-ES_tradnl" sz="7200" dirty="0"/>
              <a:t>Las motivaciones</a:t>
            </a:r>
          </a:p>
        </p:txBody>
      </p:sp>
    </p:spTree>
    <p:extLst>
      <p:ext uri="{BB962C8B-B14F-4D97-AF65-F5344CB8AC3E}">
        <p14:creationId xmlns:p14="http://schemas.microsoft.com/office/powerpoint/2010/main" val="261895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62558" y="1690689"/>
            <a:ext cx="7680256" cy="3840129"/>
          </a:xfrm>
          <a:prstGeom prst="rect">
            <a:avLst/>
          </a:prstGeom>
        </p:spPr>
      </p:pic>
      <p:sp>
        <p:nvSpPr>
          <p:cNvPr id="2" name="Título 1"/>
          <p:cNvSpPr>
            <a:spLocks noGrp="1"/>
          </p:cNvSpPr>
          <p:nvPr>
            <p:ph type="title"/>
          </p:nvPr>
        </p:nvSpPr>
        <p:spPr/>
        <p:txBody>
          <a:bodyPr/>
          <a:lstStyle/>
          <a:p>
            <a:r>
              <a:rPr lang="es-CO" dirty="0">
                <a:solidFill>
                  <a:schemeClr val="bg1"/>
                </a:solidFill>
              </a:rPr>
              <a:t>Las motivaciones </a:t>
            </a:r>
          </a:p>
        </p:txBody>
      </p:sp>
      <p:sp>
        <p:nvSpPr>
          <p:cNvPr id="3" name="Marcador de contenido 2"/>
          <p:cNvSpPr>
            <a:spLocks noGrp="1"/>
          </p:cNvSpPr>
          <p:nvPr>
            <p:ph idx="1"/>
          </p:nvPr>
        </p:nvSpPr>
        <p:spPr>
          <a:xfrm>
            <a:off x="5019255" y="564789"/>
            <a:ext cx="6888698" cy="3459602"/>
          </a:xfrm>
          <a:solidFill>
            <a:schemeClr val="bg1">
              <a:alpha val="78000"/>
            </a:schemeClr>
          </a:solidFill>
        </p:spPr>
        <p:txBody>
          <a:bodyPr>
            <a:normAutofit fontScale="85000" lnSpcReduction="10000"/>
          </a:bodyPr>
          <a:lstStyle/>
          <a:p>
            <a:r>
              <a:rPr lang="es-CO" b="1" dirty="0"/>
              <a:t>La motivación son los procesos que hacen que las personas se comporten como lo hacen</a:t>
            </a:r>
            <a:r>
              <a:rPr lang="es-CO" dirty="0"/>
              <a:t>, y surge cuando aparece una necesidad que el consumidor desea satisfacer. Una vez que se activa una necesidad, existe </a:t>
            </a:r>
            <a:r>
              <a:rPr lang="es-CO" b="1" dirty="0"/>
              <a:t>un estado de tensión </a:t>
            </a:r>
            <a:r>
              <a:rPr lang="es-CO" dirty="0"/>
              <a:t>que impulsa al consumidor a intentar reducir o eliminar la necesidad, </a:t>
            </a:r>
          </a:p>
          <a:p>
            <a:r>
              <a:rPr lang="es-CO" dirty="0"/>
              <a:t>El estado final deseado es la meta del consumidor. Los </a:t>
            </a:r>
            <a:r>
              <a:rPr lang="es-CO" dirty="0" err="1"/>
              <a:t>mercadólogos</a:t>
            </a:r>
            <a:r>
              <a:rPr lang="es-CO" dirty="0"/>
              <a:t> tratan de crear productos y servicios que brinden los beneficios deseados y que </a:t>
            </a:r>
            <a:r>
              <a:rPr lang="es-CO" b="1" dirty="0"/>
              <a:t>permitan que el consumidor reduzca esta tensión</a:t>
            </a:r>
            <a:r>
              <a:rPr lang="es-CO" dirty="0"/>
              <a:t>. </a:t>
            </a:r>
          </a:p>
        </p:txBody>
      </p:sp>
    </p:spTree>
    <p:extLst>
      <p:ext uri="{BB962C8B-B14F-4D97-AF65-F5344CB8AC3E}">
        <p14:creationId xmlns:p14="http://schemas.microsoft.com/office/powerpoint/2010/main" val="364888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8E8E3-3586-064C-A414-6B915A441692}"/>
              </a:ext>
            </a:extLst>
          </p:cNvPr>
          <p:cNvSpPr>
            <a:spLocks noGrp="1"/>
          </p:cNvSpPr>
          <p:nvPr>
            <p:ph type="title"/>
          </p:nvPr>
        </p:nvSpPr>
        <p:spPr/>
        <p:txBody>
          <a:bodyPr/>
          <a:lstStyle/>
          <a:p>
            <a:r>
              <a:rPr lang="es-ES_tradnl" dirty="0"/>
              <a:t>Motivaciones</a:t>
            </a:r>
          </a:p>
        </p:txBody>
      </p:sp>
      <p:sp>
        <p:nvSpPr>
          <p:cNvPr id="3" name="Marcador de contenido 2">
            <a:extLst>
              <a:ext uri="{FF2B5EF4-FFF2-40B4-BE49-F238E27FC236}">
                <a16:creationId xmlns:a16="http://schemas.microsoft.com/office/drawing/2014/main" id="{06B8EAD8-5827-204A-9B1C-6119B78153B9}"/>
              </a:ext>
            </a:extLst>
          </p:cNvPr>
          <p:cNvSpPr>
            <a:spLocks noGrp="1"/>
          </p:cNvSpPr>
          <p:nvPr>
            <p:ph idx="1"/>
          </p:nvPr>
        </p:nvSpPr>
        <p:spPr>
          <a:xfrm>
            <a:off x="4222998" y="1664804"/>
            <a:ext cx="7561866" cy="3528392"/>
          </a:xfrm>
        </p:spPr>
        <p:txBody>
          <a:bodyPr>
            <a:normAutofit fontScale="92500" lnSpcReduction="20000"/>
          </a:bodyPr>
          <a:lstStyle/>
          <a:p>
            <a:pPr marL="0" indent="0">
              <a:buNone/>
            </a:pPr>
            <a:r>
              <a:rPr lang="es-CO" sz="3600" dirty="0"/>
              <a:t>La motivación son los procesos que hacen que las personas se comporten como lo hacen</a:t>
            </a:r>
          </a:p>
          <a:p>
            <a:pPr marL="0" indent="0">
              <a:buNone/>
            </a:pPr>
            <a:endParaRPr lang="es-CO" sz="3600" dirty="0"/>
          </a:p>
          <a:p>
            <a:pPr marL="0" indent="0">
              <a:buNone/>
            </a:pPr>
            <a:r>
              <a:rPr lang="es-CO" sz="4300" b="1" dirty="0"/>
              <a:t>Existe un estado de tensión</a:t>
            </a:r>
          </a:p>
          <a:p>
            <a:pPr marL="0" indent="0">
              <a:buNone/>
            </a:pPr>
            <a:endParaRPr lang="es-CO" sz="4300" b="1" dirty="0"/>
          </a:p>
          <a:p>
            <a:pPr marL="0" indent="0">
              <a:buNone/>
            </a:pPr>
            <a:r>
              <a:rPr lang="es-CO" sz="3600" b="1" dirty="0"/>
              <a:t>Intentar reducir o eliminar la necesidad</a:t>
            </a:r>
            <a:r>
              <a:rPr lang="es-CO" sz="3600" dirty="0"/>
              <a:t>.</a:t>
            </a:r>
            <a:endParaRPr lang="es-ES_tradnl" sz="3600" dirty="0"/>
          </a:p>
        </p:txBody>
      </p:sp>
    </p:spTree>
    <p:extLst>
      <p:ext uri="{BB962C8B-B14F-4D97-AF65-F5344CB8AC3E}">
        <p14:creationId xmlns:p14="http://schemas.microsoft.com/office/powerpoint/2010/main" val="3451022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0550" y="326368"/>
            <a:ext cx="6253854" cy="1819399"/>
          </a:xfrm>
        </p:spPr>
        <p:txBody>
          <a:bodyPr>
            <a:normAutofit fontScale="92500" lnSpcReduction="10000"/>
          </a:bodyPr>
          <a:lstStyle/>
          <a:p>
            <a:r>
              <a:rPr lang="es-CO" dirty="0"/>
              <a:t>La magnitud de la tensión determina la urgencia que siente el consumidor de reducirla</a:t>
            </a:r>
          </a:p>
          <a:p>
            <a:r>
              <a:rPr lang="es-CO" dirty="0"/>
              <a:t> Este nivel de activación se conoce como impulso.</a:t>
            </a:r>
          </a:p>
        </p:txBody>
      </p:sp>
      <p:pic>
        <p:nvPicPr>
          <p:cNvPr id="4" name="Imagen 3"/>
          <p:cNvPicPr>
            <a:picLocks noChangeAspect="1"/>
          </p:cNvPicPr>
          <p:nvPr/>
        </p:nvPicPr>
        <p:blipFill>
          <a:blip r:embed="rId3"/>
          <a:stretch>
            <a:fillRect/>
          </a:stretch>
        </p:blipFill>
        <p:spPr>
          <a:xfrm>
            <a:off x="6444404" y="1700808"/>
            <a:ext cx="5494291" cy="3254650"/>
          </a:xfrm>
          <a:prstGeom prst="rect">
            <a:avLst/>
          </a:prstGeom>
        </p:spPr>
      </p:pic>
      <p:pic>
        <p:nvPicPr>
          <p:cNvPr id="5" name="Imagen 4"/>
          <p:cNvPicPr>
            <a:picLocks noChangeAspect="1"/>
          </p:cNvPicPr>
          <p:nvPr/>
        </p:nvPicPr>
        <p:blipFill>
          <a:blip r:embed="rId4"/>
          <a:stretch>
            <a:fillRect/>
          </a:stretch>
        </p:blipFill>
        <p:spPr>
          <a:xfrm>
            <a:off x="241323" y="2204864"/>
            <a:ext cx="5892531" cy="3524997"/>
          </a:xfrm>
          <a:prstGeom prst="rect">
            <a:avLst/>
          </a:prstGeom>
        </p:spPr>
      </p:pic>
      <p:sp>
        <p:nvSpPr>
          <p:cNvPr id="7" name="Rectángulo 6"/>
          <p:cNvSpPr/>
          <p:nvPr/>
        </p:nvSpPr>
        <p:spPr>
          <a:xfrm>
            <a:off x="982638" y="5277184"/>
            <a:ext cx="11089232" cy="1323439"/>
          </a:xfrm>
          <a:prstGeom prst="rect">
            <a:avLst/>
          </a:prstGeom>
          <a:solidFill>
            <a:schemeClr val="tx1"/>
          </a:solidFill>
        </p:spPr>
        <p:txBody>
          <a:bodyPr wrap="square">
            <a:spAutoFit/>
          </a:bodyPr>
          <a:lstStyle/>
          <a:p>
            <a:pPr defTabSz="914309"/>
            <a:r>
              <a:rPr lang="es-CO" sz="2400" dirty="0">
                <a:solidFill>
                  <a:schemeClr val="bg1"/>
                </a:solidFill>
                <a:latin typeface="Calibri" panose="020F0502020204030204"/>
              </a:rPr>
              <a:t> Una necesidad básica se satisface de varias formas, y la ruta específica que elige un individuo se ve influida tanto por su conjunto único de experiencias, como por los </a:t>
            </a:r>
            <a:r>
              <a:rPr lang="es-CO" sz="3200" dirty="0">
                <a:solidFill>
                  <a:srgbClr val="FFFF00"/>
                </a:solidFill>
                <a:latin typeface="Calibri" panose="020F0502020204030204"/>
              </a:rPr>
              <a:t>valores inculcados por la cultura en que el individuo ha crecido</a:t>
            </a:r>
            <a:endParaRPr lang="es-CO" sz="2400" dirty="0">
              <a:solidFill>
                <a:srgbClr val="FFFF00"/>
              </a:solidFill>
              <a:latin typeface="Calibri" panose="020F0502020204030204"/>
            </a:endParaRPr>
          </a:p>
        </p:txBody>
      </p:sp>
    </p:spTree>
    <p:extLst>
      <p:ext uri="{BB962C8B-B14F-4D97-AF65-F5344CB8AC3E}">
        <p14:creationId xmlns:p14="http://schemas.microsoft.com/office/powerpoint/2010/main" val="1753655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38731A-557E-4C45-8F81-E495B340B008}"/>
              </a:ext>
            </a:extLst>
          </p:cNvPr>
          <p:cNvSpPr>
            <a:spLocks noGrp="1"/>
          </p:cNvSpPr>
          <p:nvPr>
            <p:ph type="title"/>
          </p:nvPr>
        </p:nvSpPr>
        <p:spPr/>
        <p:txBody>
          <a:bodyPr/>
          <a:lstStyle/>
          <a:p>
            <a:endParaRPr lang="es-ES_tradnl"/>
          </a:p>
        </p:txBody>
      </p:sp>
      <p:sp>
        <p:nvSpPr>
          <p:cNvPr id="3" name="Marcador de contenido 2">
            <a:extLst>
              <a:ext uri="{FF2B5EF4-FFF2-40B4-BE49-F238E27FC236}">
                <a16:creationId xmlns:a16="http://schemas.microsoft.com/office/drawing/2014/main" id="{98FD085E-7143-C049-B122-3B4351863216}"/>
              </a:ext>
            </a:extLst>
          </p:cNvPr>
          <p:cNvSpPr>
            <a:spLocks noGrp="1"/>
          </p:cNvSpPr>
          <p:nvPr>
            <p:ph idx="1"/>
          </p:nvPr>
        </p:nvSpPr>
        <p:spPr/>
        <p:txBody>
          <a:bodyPr/>
          <a:lstStyle/>
          <a:p>
            <a:endParaRPr lang="es-ES_tradnl"/>
          </a:p>
        </p:txBody>
      </p:sp>
      <p:pic>
        <p:nvPicPr>
          <p:cNvPr id="1026" name="Picture 2" descr="Lionel Messi gets mobbed by hundreds of fans during Miami vacation | Sports  News,The Indian Express">
            <a:extLst>
              <a:ext uri="{FF2B5EF4-FFF2-40B4-BE49-F238E27FC236}">
                <a16:creationId xmlns:a16="http://schemas.microsoft.com/office/drawing/2014/main" id="{7ADA5DE9-0343-5345-925E-529AC82C2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75"/>
            <a:ext cx="12190413" cy="677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918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073719" y="799662"/>
            <a:ext cx="9116694" cy="4691821"/>
          </a:xfrm>
          <a:prstGeom prst="rect">
            <a:avLst/>
          </a:prstGeom>
        </p:spPr>
      </p:pic>
      <p:sp>
        <p:nvSpPr>
          <p:cNvPr id="2" name="Título 1"/>
          <p:cNvSpPr>
            <a:spLocks noGrp="1"/>
          </p:cNvSpPr>
          <p:nvPr>
            <p:ph type="title"/>
          </p:nvPr>
        </p:nvSpPr>
        <p:spPr/>
        <p:txBody>
          <a:bodyPr/>
          <a:lstStyle/>
          <a:p>
            <a:r>
              <a:rPr lang="es-CO" dirty="0"/>
              <a:t>El deseo </a:t>
            </a:r>
          </a:p>
        </p:txBody>
      </p:sp>
      <p:sp>
        <p:nvSpPr>
          <p:cNvPr id="3" name="Marcador de contenido 2"/>
          <p:cNvSpPr>
            <a:spLocks noGrp="1"/>
          </p:cNvSpPr>
          <p:nvPr>
            <p:ph idx="1"/>
          </p:nvPr>
        </p:nvSpPr>
        <p:spPr>
          <a:xfrm>
            <a:off x="5786927" y="2996952"/>
            <a:ext cx="5781303" cy="2680503"/>
          </a:xfrm>
          <a:solidFill>
            <a:schemeClr val="bg1">
              <a:alpha val="54000"/>
            </a:schemeClr>
          </a:solidFill>
        </p:spPr>
        <p:txBody>
          <a:bodyPr>
            <a:normAutofit fontScale="85000" lnSpcReduction="10000"/>
          </a:bodyPr>
          <a:lstStyle/>
          <a:p>
            <a:r>
              <a:rPr lang="es-CO" dirty="0"/>
              <a:t>Estos factores personales y culturales se combinan para crear un </a:t>
            </a:r>
            <a:r>
              <a:rPr lang="es-CO" sz="4800" b="1" dirty="0"/>
              <a:t>deseo</a:t>
            </a:r>
            <a:r>
              <a:rPr lang="es-CO" dirty="0"/>
              <a:t>, que es la manifestación de una necesidad. Por ejemplo, el hambre es una necesidad básica que todos debemos satisfacer; la falta de alimento </a:t>
            </a:r>
            <a:r>
              <a:rPr lang="es-CO" b="1" dirty="0"/>
              <a:t>crea un estado de tensión </a:t>
            </a:r>
            <a:r>
              <a:rPr lang="es-CO" dirty="0"/>
              <a:t>que </a:t>
            </a:r>
            <a:r>
              <a:rPr lang="es-CO" b="1" dirty="0"/>
              <a:t>puede reducirse mediante el consumo de hamburguesas con queso. </a:t>
            </a:r>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770" y="1787652"/>
            <a:ext cx="4942765" cy="3297531"/>
          </a:xfrm>
          <a:prstGeom prst="rect">
            <a:avLst/>
          </a:prstGeom>
        </p:spPr>
      </p:pic>
    </p:spTree>
    <p:extLst>
      <p:ext uri="{BB962C8B-B14F-4D97-AF65-F5344CB8AC3E}">
        <p14:creationId xmlns:p14="http://schemas.microsoft.com/office/powerpoint/2010/main" val="1447364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t>Segmento de mercado</a:t>
            </a:r>
          </a:p>
        </p:txBody>
      </p:sp>
      <p:sp>
        <p:nvSpPr>
          <p:cNvPr id="3" name="Marcador de contenido 2"/>
          <p:cNvSpPr>
            <a:spLocks noGrp="1"/>
          </p:cNvSpPr>
          <p:nvPr>
            <p:ph sz="half" idx="1"/>
          </p:nvPr>
        </p:nvSpPr>
        <p:spPr>
          <a:xfrm>
            <a:off x="835429" y="3429000"/>
            <a:ext cx="10801731" cy="1661914"/>
          </a:xfrm>
        </p:spPr>
        <p:txBody>
          <a:bodyPr>
            <a:normAutofit/>
          </a:bodyPr>
          <a:lstStyle/>
          <a:p>
            <a:pPr marL="0" indent="0" algn="ctr">
              <a:buNone/>
            </a:pPr>
            <a:r>
              <a:rPr lang="es-ES_tradnl" sz="4000" dirty="0"/>
              <a:t>Un grupo de clientes que comparten un conjunto similar de deseos y necesidades. </a:t>
            </a:r>
          </a:p>
          <a:p>
            <a:pPr algn="ctr"/>
            <a:endParaRPr lang="es-ES_tradnl" dirty="0"/>
          </a:p>
        </p:txBody>
      </p:sp>
    </p:spTree>
    <p:extLst>
      <p:ext uri="{BB962C8B-B14F-4D97-AF65-F5344CB8AC3E}">
        <p14:creationId xmlns:p14="http://schemas.microsoft.com/office/powerpoint/2010/main" val="1946212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Las necesidades </a:t>
            </a:r>
          </a:p>
        </p:txBody>
      </p:sp>
      <p:sp>
        <p:nvSpPr>
          <p:cNvPr id="3" name="Marcador de contenido 2"/>
          <p:cNvSpPr>
            <a:spLocks noGrp="1"/>
          </p:cNvSpPr>
          <p:nvPr>
            <p:ph idx="1"/>
          </p:nvPr>
        </p:nvSpPr>
        <p:spPr>
          <a:xfrm>
            <a:off x="3028556" y="148431"/>
            <a:ext cx="9009477" cy="3496593"/>
          </a:xfrm>
        </p:spPr>
        <p:txBody>
          <a:bodyPr>
            <a:normAutofit fontScale="92500"/>
          </a:bodyPr>
          <a:lstStyle/>
          <a:p>
            <a:r>
              <a:rPr lang="es-CO" dirty="0"/>
              <a:t>Los seres humanos nacen con la necesidad de ciertos elementos indispensables para conservar la vida, como </a:t>
            </a:r>
            <a:r>
              <a:rPr lang="es-CO" b="1" dirty="0"/>
              <a:t>alimentos,</a:t>
            </a:r>
            <a:r>
              <a:rPr lang="es-CO" dirty="0"/>
              <a:t> </a:t>
            </a:r>
            <a:r>
              <a:rPr lang="es-CO" b="1" dirty="0"/>
              <a:t>agua, aire y abrigo, conocidas como necesidades </a:t>
            </a:r>
            <a:r>
              <a:rPr lang="es-CO" b="1" dirty="0" err="1"/>
              <a:t>biogénicas</a:t>
            </a:r>
            <a:r>
              <a:rPr lang="es-CO" b="1" dirty="0"/>
              <a:t>.</a:t>
            </a:r>
          </a:p>
          <a:p>
            <a:r>
              <a:rPr lang="es-CO" dirty="0"/>
              <a:t>Al convertirnos en miembros de una cultura específica adquirimos </a:t>
            </a:r>
            <a:r>
              <a:rPr lang="es-CO" b="1" dirty="0"/>
              <a:t>necesidades</a:t>
            </a:r>
            <a:r>
              <a:rPr lang="es-CO" dirty="0"/>
              <a:t> </a:t>
            </a:r>
            <a:r>
              <a:rPr lang="es-CO" b="1" dirty="0"/>
              <a:t>psicogénicas</a:t>
            </a:r>
            <a:r>
              <a:rPr lang="es-CO" dirty="0"/>
              <a:t>, como las necesidades de </a:t>
            </a:r>
            <a:r>
              <a:rPr lang="es-CO" b="1" dirty="0"/>
              <a:t>estatus</a:t>
            </a:r>
            <a:r>
              <a:rPr lang="es-CO" dirty="0"/>
              <a:t>, </a:t>
            </a:r>
            <a:r>
              <a:rPr lang="es-CO" b="1" dirty="0"/>
              <a:t>poder</a:t>
            </a:r>
            <a:r>
              <a:rPr lang="es-CO" dirty="0"/>
              <a:t> </a:t>
            </a:r>
            <a:r>
              <a:rPr lang="es-CO" b="1" dirty="0"/>
              <a:t>y afiliación </a:t>
            </a:r>
            <a:r>
              <a:rPr lang="es-CO" dirty="0"/>
              <a:t>(pertenencia). Las necesidades psicogénicas </a:t>
            </a:r>
            <a:r>
              <a:rPr lang="es-CO" b="1" dirty="0"/>
              <a:t>reflejan las prioridades de una cultura</a:t>
            </a:r>
            <a:r>
              <a:rPr lang="es-CO" dirty="0"/>
              <a:t>, y sus efectos sobre el comportamiento </a:t>
            </a:r>
            <a:r>
              <a:rPr lang="es-CO" b="1" dirty="0"/>
              <a:t>varían de un entorno a otro. </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93" y="3441688"/>
            <a:ext cx="3590497" cy="2389674"/>
          </a:xfrm>
          <a:prstGeom prst="rect">
            <a:avLst/>
          </a:prstGeom>
        </p:spPr>
      </p:pic>
      <p:pic>
        <p:nvPicPr>
          <p:cNvPr id="5" name="Imagen 4"/>
          <p:cNvPicPr>
            <a:picLocks noChangeAspect="1"/>
          </p:cNvPicPr>
          <p:nvPr/>
        </p:nvPicPr>
        <p:blipFill>
          <a:blip r:embed="rId3"/>
          <a:stretch>
            <a:fillRect/>
          </a:stretch>
        </p:blipFill>
        <p:spPr>
          <a:xfrm>
            <a:off x="9027875" y="4942342"/>
            <a:ext cx="2992302" cy="1806263"/>
          </a:xfrm>
          <a:prstGeom prst="rect">
            <a:avLst/>
          </a:prstGeom>
        </p:spPr>
      </p:pic>
      <p:pic>
        <p:nvPicPr>
          <p:cNvPr id="2050" name="Picture 2" descr="Cerveza Poker El sabor que a los amigos es cerveza Poker - YouTube">
            <a:extLst>
              <a:ext uri="{FF2B5EF4-FFF2-40B4-BE49-F238E27FC236}">
                <a16:creationId xmlns:a16="http://schemas.microsoft.com/office/drawing/2014/main" id="{B5D179D8-D6A1-D848-8BAC-23B6AC0473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677" y="3412452"/>
            <a:ext cx="4447628" cy="25015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ian y su exitoso video publicitario | Alto Nivel">
            <a:extLst>
              <a:ext uri="{FF2B5EF4-FFF2-40B4-BE49-F238E27FC236}">
                <a16:creationId xmlns:a16="http://schemas.microsoft.com/office/drawing/2014/main" id="{DB43CCC7-ED2D-ED49-9637-23D8920908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5192" y="3412452"/>
            <a:ext cx="3376638" cy="25324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6009CB7-78F6-7741-8D4C-5C13C2C9F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572" y="4564925"/>
            <a:ext cx="2489200" cy="2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798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chemeClr val="bg1"/>
                </a:solidFill>
              </a:rPr>
              <a:t>Las necesidades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2686363"/>
              </p:ext>
            </p:extLst>
          </p:nvPr>
        </p:nvGraphicFramePr>
        <p:xfrm>
          <a:off x="5879182" y="399472"/>
          <a:ext cx="5904656" cy="6303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2557" y="1690689"/>
            <a:ext cx="5127207" cy="4402607"/>
          </a:xfrm>
          <a:prstGeom prst="rect">
            <a:avLst/>
          </a:prstGeom>
        </p:spPr>
      </p:pic>
    </p:spTree>
    <p:extLst>
      <p:ext uri="{BB962C8B-B14F-4D97-AF65-F5344CB8AC3E}">
        <p14:creationId xmlns:p14="http://schemas.microsoft.com/office/powerpoint/2010/main" val="3761750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chemeClr val="bg1"/>
                </a:solidFill>
              </a:rPr>
              <a:t>Las necesidades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59836469"/>
              </p:ext>
            </p:extLst>
          </p:nvPr>
        </p:nvGraphicFramePr>
        <p:xfrm>
          <a:off x="5879182" y="399472"/>
          <a:ext cx="5904656" cy="6303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a:stretch>
            <a:fillRect/>
          </a:stretch>
        </p:blipFill>
        <p:spPr>
          <a:xfrm>
            <a:off x="748301" y="5172420"/>
            <a:ext cx="1574534" cy="1574534"/>
          </a:xfrm>
          <a:prstGeom prst="rect">
            <a:avLst/>
          </a:prstGeom>
        </p:spPr>
      </p:pic>
      <p:pic>
        <p:nvPicPr>
          <p:cNvPr id="6" name="Imagen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6290" y="1685580"/>
            <a:ext cx="5549039" cy="3322487"/>
          </a:xfrm>
          <a:prstGeom prst="rect">
            <a:avLst/>
          </a:prstGeom>
        </p:spPr>
      </p:pic>
      <p:pic>
        <p:nvPicPr>
          <p:cNvPr id="3074" name="Picture 2" descr="Marvel revela cómo será el final del Universo Marvel">
            <a:extLst>
              <a:ext uri="{FF2B5EF4-FFF2-40B4-BE49-F238E27FC236}">
                <a16:creationId xmlns:a16="http://schemas.microsoft.com/office/drawing/2014/main" id="{C5F040CE-0439-2242-98E9-BA0AF9EBAD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4846" y="4220577"/>
            <a:ext cx="3818433" cy="24902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 curiosidades sobre la vida de Walt Disney">
            <a:extLst>
              <a:ext uri="{FF2B5EF4-FFF2-40B4-BE49-F238E27FC236}">
                <a16:creationId xmlns:a16="http://schemas.microsoft.com/office/drawing/2014/main" id="{D15CCF97-F6CA-B745-9858-9F1E2BA544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814" y="3417134"/>
            <a:ext cx="2142515" cy="160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57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Segmentación  conductual </a:t>
            </a:r>
          </a:p>
        </p:txBody>
      </p:sp>
      <p:sp>
        <p:nvSpPr>
          <p:cNvPr id="3" name="Marcador de contenido 2"/>
          <p:cNvSpPr>
            <a:spLocks noGrp="1"/>
          </p:cNvSpPr>
          <p:nvPr>
            <p:ph idx="1"/>
          </p:nvPr>
        </p:nvSpPr>
        <p:spPr>
          <a:xfrm>
            <a:off x="3718942" y="144462"/>
            <a:ext cx="8300043" cy="4351338"/>
          </a:xfrm>
        </p:spPr>
        <p:txBody>
          <a:bodyPr>
            <a:normAutofit/>
          </a:bodyPr>
          <a:lstStyle/>
          <a:p>
            <a:r>
              <a:rPr lang="es-CO" sz="2400" dirty="0">
                <a:solidFill>
                  <a:schemeClr val="bg1"/>
                </a:solidFill>
              </a:rPr>
              <a:t>La segmentación conductual divide a los compradores en grupos con base en </a:t>
            </a:r>
            <a:r>
              <a:rPr lang="es-CO" sz="2400" dirty="0">
                <a:solidFill>
                  <a:schemeClr val="accent4">
                    <a:lumMod val="40000"/>
                    <a:lumOff val="60000"/>
                  </a:schemeClr>
                </a:solidFill>
              </a:rPr>
              <a:t>sus conocimientos, actitudes, usos o respuestas a un producto. </a:t>
            </a:r>
          </a:p>
          <a:p>
            <a:r>
              <a:rPr lang="es-CO" sz="2400" dirty="0">
                <a:solidFill>
                  <a:schemeClr val="bg1"/>
                </a:solidFill>
              </a:rPr>
              <a:t>Puede segmentarse a los consumidores en función de su actitud ante la compra, del uso de un producto, de los </a:t>
            </a:r>
            <a:r>
              <a:rPr lang="es-CO" sz="2400" dirty="0" err="1">
                <a:solidFill>
                  <a:schemeClr val="bg1"/>
                </a:solidFill>
              </a:rPr>
              <a:t>beneﬁcios</a:t>
            </a:r>
            <a:r>
              <a:rPr lang="es-CO" sz="2400" dirty="0">
                <a:solidFill>
                  <a:schemeClr val="bg1"/>
                </a:solidFill>
              </a:rPr>
              <a:t> o drivers esperados en un  producto, del comportamiento de compra. (carro espacioso,  económico, bebedor fuerte de cerveza)</a:t>
            </a:r>
          </a:p>
        </p:txBody>
      </p:sp>
      <p:pic>
        <p:nvPicPr>
          <p:cNvPr id="4" name="Imagen 3"/>
          <p:cNvPicPr>
            <a:picLocks noChangeAspect="1"/>
          </p:cNvPicPr>
          <p:nvPr/>
        </p:nvPicPr>
        <p:blipFill>
          <a:blip r:embed="rId2"/>
          <a:stretch>
            <a:fillRect/>
          </a:stretch>
        </p:blipFill>
        <p:spPr>
          <a:xfrm>
            <a:off x="1946695" y="3332654"/>
            <a:ext cx="5300639" cy="3525346"/>
          </a:xfrm>
          <a:prstGeom prst="rect">
            <a:avLst/>
          </a:prstGeom>
        </p:spPr>
      </p:pic>
    </p:spTree>
    <p:extLst>
      <p:ext uri="{BB962C8B-B14F-4D97-AF65-F5344CB8AC3E}">
        <p14:creationId xmlns:p14="http://schemas.microsoft.com/office/powerpoint/2010/main" val="2349515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380" y="1508126"/>
            <a:ext cx="2990498" cy="815975"/>
          </a:xfrm>
        </p:spPr>
        <p:txBody>
          <a:bodyPr/>
          <a:lstStyle/>
          <a:p>
            <a:r>
              <a:rPr lang="es-CO" dirty="0"/>
              <a:t>Segmentación  conductual </a:t>
            </a:r>
          </a:p>
        </p:txBody>
      </p:sp>
      <p:sp>
        <p:nvSpPr>
          <p:cNvPr id="3" name="Marcador de contenido 2"/>
          <p:cNvSpPr>
            <a:spLocks noGrp="1"/>
          </p:cNvSpPr>
          <p:nvPr>
            <p:ph idx="1"/>
          </p:nvPr>
        </p:nvSpPr>
        <p:spPr/>
        <p:txBody>
          <a:bodyPr>
            <a:normAutofit/>
          </a:bodyPr>
          <a:lstStyle/>
          <a:p>
            <a:r>
              <a:rPr lang="es-CO" sz="2400" dirty="0"/>
              <a:t>Por momento de uso un buen ejemplo son las aerolíneas que segmentan </a:t>
            </a:r>
            <a:r>
              <a:rPr lang="es-CO" sz="2400" dirty="0">
                <a:solidFill>
                  <a:srgbClr val="FF0000"/>
                </a:solidFill>
              </a:rPr>
              <a:t>sus mercados acorde a vuelos de negocios o vacacionales.  </a:t>
            </a:r>
          </a:p>
          <a:p>
            <a:r>
              <a:rPr lang="es-CO" sz="2400" dirty="0"/>
              <a:t>Podemos segmentar a los consumidores en función de los beneficios que buscan de un producto, por ejemplo: Nutrición, sabor,  salud, durabilidad, economía , servicio, prestigio (lujo), funcionalidad, estilo. </a:t>
            </a:r>
          </a:p>
        </p:txBody>
      </p:sp>
      <p:pic>
        <p:nvPicPr>
          <p:cNvPr id="6" name="Imagen 5"/>
          <p:cNvPicPr>
            <a:picLocks noChangeAspect="1"/>
          </p:cNvPicPr>
          <p:nvPr/>
        </p:nvPicPr>
        <p:blipFill>
          <a:blip r:embed="rId2"/>
          <a:stretch>
            <a:fillRect/>
          </a:stretch>
        </p:blipFill>
        <p:spPr>
          <a:xfrm>
            <a:off x="1918742" y="2708920"/>
            <a:ext cx="8298160" cy="4149080"/>
          </a:xfrm>
          <a:prstGeom prst="rect">
            <a:avLst/>
          </a:prstGeom>
        </p:spPr>
      </p:pic>
    </p:spTree>
    <p:extLst>
      <p:ext uri="{BB962C8B-B14F-4D97-AF65-F5344CB8AC3E}">
        <p14:creationId xmlns:p14="http://schemas.microsoft.com/office/powerpoint/2010/main" val="2249197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a:t>Segmentación </a:t>
            </a:r>
            <a:br>
              <a:rPr lang="es-CO" dirty="0"/>
            </a:br>
            <a:r>
              <a:rPr lang="es-CO" dirty="0"/>
              <a:t>conductual </a:t>
            </a:r>
          </a:p>
        </p:txBody>
      </p:sp>
      <p:sp>
        <p:nvSpPr>
          <p:cNvPr id="5" name="Marcador de contenido 4"/>
          <p:cNvSpPr>
            <a:spLocks noGrp="1"/>
          </p:cNvSpPr>
          <p:nvPr>
            <p:ph sz="half" idx="1"/>
          </p:nvPr>
        </p:nvSpPr>
        <p:spPr>
          <a:xfrm>
            <a:off x="550590" y="2492896"/>
            <a:ext cx="5180926" cy="3833813"/>
          </a:xfrm>
        </p:spPr>
        <p:txBody>
          <a:bodyPr>
            <a:normAutofit fontScale="92500" lnSpcReduction="20000"/>
          </a:bodyPr>
          <a:lstStyle/>
          <a:p>
            <a:r>
              <a:rPr lang="es-CO" dirty="0"/>
              <a:t>Por categoría de los usuarios: Por ejemplo ex usuarios, usuarios, clientes, ex clientes, clientes potenciales. </a:t>
            </a:r>
          </a:p>
          <a:p>
            <a:r>
              <a:rPr lang="es-CO" sz="2400" dirty="0"/>
              <a:t>Otro tipo de clasificación tiene que ver con el nivel de uso o consumo del producto, por ejemplo tomadores o no tomadores de cerveza y entre los bebedores están los fuertes, que podrían ser los que se toman</a:t>
            </a:r>
            <a:r>
              <a:rPr lang="es-CO" sz="2400" dirty="0">
                <a:solidFill>
                  <a:srgbClr val="FF0000"/>
                </a:solidFill>
              </a:rPr>
              <a:t> más de 10 cervezas a la semana</a:t>
            </a:r>
            <a:r>
              <a:rPr lang="es-CO" sz="2400" dirty="0"/>
              <a:t>, los medios los que se toman entre 3 y 9 cervezas y los débiles los que se toman  menos de tres cervezas. </a:t>
            </a:r>
          </a:p>
          <a:p>
            <a:endParaRPr lang="es-CO" dirty="0"/>
          </a:p>
        </p:txBody>
      </p:sp>
      <p:pic>
        <p:nvPicPr>
          <p:cNvPr id="6" name="Imagen 5"/>
          <p:cNvPicPr>
            <a:picLocks noChangeAspect="1"/>
          </p:cNvPicPr>
          <p:nvPr/>
        </p:nvPicPr>
        <p:blipFill>
          <a:blip r:embed="rId2"/>
          <a:stretch>
            <a:fillRect/>
          </a:stretch>
        </p:blipFill>
        <p:spPr>
          <a:xfrm>
            <a:off x="6093150" y="2708920"/>
            <a:ext cx="5401114" cy="3035995"/>
          </a:xfrm>
          <a:prstGeom prst="rect">
            <a:avLst/>
          </a:prstGeom>
        </p:spPr>
      </p:pic>
    </p:spTree>
    <p:extLst>
      <p:ext uri="{BB962C8B-B14F-4D97-AF65-F5344CB8AC3E}">
        <p14:creationId xmlns:p14="http://schemas.microsoft.com/office/powerpoint/2010/main" val="1334765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oyalty-free Image: Hispanic family in front of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362848"/>
            <a:ext cx="5424800" cy="405285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lstStyle/>
          <a:p>
            <a:r>
              <a:rPr lang="es-CO" dirty="0"/>
              <a:t>El grupo objetivo </a:t>
            </a:r>
          </a:p>
        </p:txBody>
      </p:sp>
      <p:graphicFrame>
        <p:nvGraphicFramePr>
          <p:cNvPr id="4" name="3 Marcador de contenido"/>
          <p:cNvGraphicFramePr>
            <a:graphicFrameLocks noGrp="1"/>
          </p:cNvGraphicFramePr>
          <p:nvPr>
            <p:ph sz="half" idx="1"/>
            <p:extLst>
              <p:ext uri="{D42A27DB-BD31-4B8C-83A1-F6EECF244321}">
                <p14:modId xmlns:p14="http://schemas.microsoft.com/office/powerpoint/2010/main" val="505247698"/>
              </p:ext>
            </p:extLst>
          </p:nvPr>
        </p:nvGraphicFramePr>
        <p:xfrm>
          <a:off x="838200" y="2343150"/>
          <a:ext cx="5181600" cy="3833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2414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62558" y="260648"/>
            <a:ext cx="10876705" cy="6120680"/>
          </a:xfrm>
          <a:prstGeom prst="rect">
            <a:avLst/>
          </a:prstGeom>
        </p:spPr>
      </p:pic>
    </p:spTree>
    <p:extLst>
      <p:ext uri="{BB962C8B-B14F-4D97-AF65-F5344CB8AC3E}">
        <p14:creationId xmlns:p14="http://schemas.microsoft.com/office/powerpoint/2010/main" val="1358815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Slide Number Placeholder 2"/>
          <p:cNvSpPr>
            <a:spLocks noGrp="1"/>
          </p:cNvSpPr>
          <p:nvPr>
            <p:ph type="sldNum" sz="quarter" idx="12"/>
          </p:nvPr>
        </p:nvSpPr>
        <p:spPr bwMode="auto">
          <a:noFill/>
          <a:ln>
            <a:miter lim="800000"/>
            <a:headEnd/>
            <a:tailEnd/>
          </a:ln>
        </p:spPr>
        <p:txBody>
          <a:bodyPr vert="horz" numCol="1" compatLnSpc="1">
            <a:prstTxWarp prst="textNoShape">
              <a:avLst/>
            </a:prstTxWarp>
          </a:bodyPr>
          <a:lstStyle/>
          <a:p>
            <a:pPr eaLnBrk="0" fontAlgn="base" hangingPunct="0">
              <a:spcBef>
                <a:spcPct val="0"/>
              </a:spcBef>
              <a:spcAft>
                <a:spcPct val="0"/>
              </a:spcAft>
            </a:pPr>
            <a:fld id="{FC41555C-FF24-4772-B774-F69748D0E7D0}" type="slidenum">
              <a:rPr lang="es-MX" smtClean="0">
                <a:solidFill>
                  <a:srgbClr val="B4ABA1"/>
                </a:solidFill>
                <a:latin typeface="Calibri" pitchFamily="34" charset="0"/>
              </a:rPr>
              <a:pPr eaLnBrk="0" fontAlgn="base" hangingPunct="0">
                <a:spcBef>
                  <a:spcPct val="0"/>
                </a:spcBef>
                <a:spcAft>
                  <a:spcPct val="0"/>
                </a:spcAft>
              </a:pPr>
              <a:t>28</a:t>
            </a:fld>
            <a:endParaRPr lang="es-MX">
              <a:solidFill>
                <a:srgbClr val="B4ABA1"/>
              </a:solidFill>
              <a:latin typeface="Calibri" pitchFamily="34" charset="0"/>
            </a:endParaRPr>
          </a:p>
        </p:txBody>
      </p:sp>
      <p:sp>
        <p:nvSpPr>
          <p:cNvPr id="112642" name="Title 1"/>
          <p:cNvSpPr>
            <a:spLocks noGrp="1"/>
          </p:cNvSpPr>
          <p:nvPr>
            <p:ph type="title" idx="4294967295"/>
          </p:nvPr>
        </p:nvSpPr>
        <p:spPr bwMode="auto">
          <a:xfrm>
            <a:off x="6017091" y="2060848"/>
            <a:ext cx="5184775" cy="1368425"/>
          </a:xfrm>
          <a:noFill/>
          <a:ln>
            <a:miter lim="800000"/>
            <a:headEnd/>
            <a:tailEnd/>
          </a:ln>
        </p:spPr>
        <p:txBody>
          <a:bodyPr vert="horz" lIns="91440" tIns="45720" rIns="91440" bIns="45720" numCol="1" anchor="t" compatLnSpc="1">
            <a:prstTxWarp prst="textNoShape">
              <a:avLst/>
            </a:prstTxWarp>
            <a:noAutofit/>
          </a:bodyPr>
          <a:lstStyle/>
          <a:p>
            <a:pPr eaLnBrk="1" hangingPunct="1"/>
            <a:r>
              <a:rPr lang="es-MX" sz="3200" dirty="0">
                <a:solidFill>
                  <a:schemeClr val="bg1"/>
                </a:solidFill>
              </a:rPr>
              <a:t>Estos dos ejes muestran una estructura para comprender las ocho motivaciones humanas básicas…</a:t>
            </a:r>
          </a:p>
        </p:txBody>
      </p:sp>
      <p:pic>
        <p:nvPicPr>
          <p:cNvPr id="112644"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566" y="601482"/>
            <a:ext cx="5184576" cy="4287155"/>
          </a:xfrm>
          <a:prstGeom prst="rect">
            <a:avLst/>
          </a:prstGeom>
          <a:noFill/>
          <a:ln w="9525">
            <a:noFill/>
            <a:miter lim="800000"/>
            <a:headEnd/>
            <a:tailEnd/>
          </a:ln>
        </p:spPr>
      </p:pic>
      <p:sp>
        <p:nvSpPr>
          <p:cNvPr id="112645" name="TextBox 5"/>
          <p:cNvSpPr txBox="1">
            <a:spLocks noChangeArrowheads="1"/>
          </p:cNvSpPr>
          <p:nvPr/>
        </p:nvSpPr>
        <p:spPr bwMode="auto">
          <a:xfrm>
            <a:off x="118542" y="5229200"/>
            <a:ext cx="11396766" cy="307975"/>
          </a:xfrm>
          <a:prstGeom prst="rect">
            <a:avLst/>
          </a:prstGeom>
          <a:noFill/>
          <a:ln w="9525">
            <a:noFill/>
            <a:miter lim="800000"/>
            <a:headEnd/>
            <a:tailEnd/>
          </a:ln>
        </p:spPr>
        <p:txBody>
          <a:bodyPr>
            <a:spAutoFit/>
          </a:bodyPr>
          <a:lstStyle/>
          <a:p>
            <a:pPr fontAlgn="base">
              <a:spcBef>
                <a:spcPct val="0"/>
              </a:spcBef>
              <a:spcAft>
                <a:spcPct val="0"/>
              </a:spcAft>
            </a:pPr>
            <a:r>
              <a:rPr lang="es-MX" sz="1400" dirty="0">
                <a:solidFill>
                  <a:srgbClr val="000000"/>
                </a:solidFill>
                <a:latin typeface="Georgia" pitchFamily="18" charset="0"/>
                <a:hlinkClick r:id="rId5"/>
              </a:rPr>
              <a:t>www.censydiam.com</a:t>
            </a:r>
            <a:endParaRPr lang="es-MX" sz="1400" dirty="0">
              <a:solidFill>
                <a:srgbClr val="000000"/>
              </a:solidFill>
              <a:latin typeface="Georgia" pitchFamily="18" charset="0"/>
            </a:endParaRPr>
          </a:p>
        </p:txBody>
      </p:sp>
    </p:spTree>
    <p:extLst>
      <p:ext uri="{BB962C8B-B14F-4D97-AF65-F5344CB8AC3E}">
        <p14:creationId xmlns:p14="http://schemas.microsoft.com/office/powerpoint/2010/main" val="274365927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p:txBody>
          <a:bodyPr>
            <a:noAutofit/>
          </a:bodyPr>
          <a:lstStyle/>
          <a:p>
            <a:pPr algn="ctr"/>
            <a:r>
              <a:rPr lang="es-CO" sz="4000" b="1" dirty="0"/>
              <a:t>Definición de grupo objetivo </a:t>
            </a:r>
          </a:p>
        </p:txBody>
      </p:sp>
      <p:pic>
        <p:nvPicPr>
          <p:cNvPr id="20482" name="Picture 2" descr="Stock Graphic: Hand throwing darts at houses on targ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870" y="2564904"/>
            <a:ext cx="6526950" cy="3171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484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O" dirty="0"/>
              <a:t>Segmentación</a:t>
            </a:r>
          </a:p>
        </p:txBody>
      </p:sp>
      <p:sp>
        <p:nvSpPr>
          <p:cNvPr id="6" name="Marcador de contenido 5"/>
          <p:cNvSpPr>
            <a:spLocks noGrp="1"/>
          </p:cNvSpPr>
          <p:nvPr>
            <p:ph idx="1"/>
          </p:nvPr>
        </p:nvSpPr>
        <p:spPr>
          <a:xfrm>
            <a:off x="4295007" y="850504"/>
            <a:ext cx="7344815" cy="2434480"/>
          </a:xfrm>
        </p:spPr>
        <p:txBody>
          <a:bodyPr/>
          <a:lstStyle/>
          <a:p>
            <a:pPr marL="0" indent="0">
              <a:buNone/>
            </a:pPr>
            <a:r>
              <a:rPr lang="es-CO" dirty="0"/>
              <a:t>La empresa debe primero decidir a quién va a servir. Esto lo lleva a cabo dividiendo el mercado en segmentos de clientes (segmentación del mercado) y eligiendo a cuáles segmentos se va a dirigir (selección de mercado meta o </a:t>
            </a:r>
            <a:r>
              <a:rPr lang="es-CO" dirty="0" err="1"/>
              <a:t>targeting</a:t>
            </a:r>
            <a:r>
              <a:rPr lang="es-CO" dirty="0"/>
              <a:t>)</a:t>
            </a:r>
          </a:p>
        </p:txBody>
      </p:sp>
    </p:spTree>
    <p:extLst>
      <p:ext uri="{BB962C8B-B14F-4D97-AF65-F5344CB8AC3E}">
        <p14:creationId xmlns:p14="http://schemas.microsoft.com/office/powerpoint/2010/main" val="323429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280" y="692696"/>
            <a:ext cx="10514231" cy="1325563"/>
          </a:xfrm>
        </p:spPr>
        <p:txBody>
          <a:bodyPr>
            <a:normAutofit fontScale="90000"/>
          </a:bodyPr>
          <a:lstStyle/>
          <a:p>
            <a:r>
              <a:rPr lang="es-CO" dirty="0"/>
              <a:t>Factores a considerar en la evaluación de un segmento de mercado para definir el mercado objetivo. </a:t>
            </a:r>
            <a:br>
              <a:rPr lang="es-CO" dirty="0"/>
            </a:br>
            <a:endParaRPr lang="es-CO"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4014117128"/>
              </p:ext>
            </p:extLst>
          </p:nvPr>
        </p:nvGraphicFramePr>
        <p:xfrm>
          <a:off x="878807" y="2492896"/>
          <a:ext cx="10585176"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718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O" dirty="0"/>
              <a:t>Marketing no diferenciado: </a:t>
            </a:r>
          </a:p>
        </p:txBody>
      </p:sp>
      <p:sp>
        <p:nvSpPr>
          <p:cNvPr id="6" name="Marcador de contenido 5"/>
          <p:cNvSpPr>
            <a:spLocks noGrp="1"/>
          </p:cNvSpPr>
          <p:nvPr>
            <p:ph idx="1"/>
          </p:nvPr>
        </p:nvSpPr>
        <p:spPr>
          <a:xfrm>
            <a:off x="438093" y="1676400"/>
            <a:ext cx="4422857" cy="4200871"/>
          </a:xfrm>
        </p:spPr>
        <p:txBody>
          <a:bodyPr>
            <a:normAutofit fontScale="92500" lnSpcReduction="20000"/>
          </a:bodyPr>
          <a:lstStyle/>
          <a:p>
            <a:r>
              <a:rPr lang="es-CO" dirty="0"/>
              <a:t>Trata de llegar a todo el mercado con una oferta única.  Estrategia de marketing masivo. El objetivo es atraer el mayor número de compradores posibles.  </a:t>
            </a:r>
          </a:p>
          <a:p>
            <a:r>
              <a:rPr lang="es-CO" dirty="0"/>
              <a:t>Por ejemplo el mercado de las gaseosas, en donde la meta es llegar a la mayor cantidad de gente posible, donde cualquier persona es susceptible de ser un comprador potencial del producto. </a:t>
            </a:r>
          </a:p>
        </p:txBody>
      </p:sp>
      <p:pic>
        <p:nvPicPr>
          <p:cNvPr id="7" name="Imagen 6"/>
          <p:cNvPicPr>
            <a:picLocks noChangeAspect="1"/>
          </p:cNvPicPr>
          <p:nvPr/>
        </p:nvPicPr>
        <p:blipFill>
          <a:blip r:embed="rId2"/>
          <a:stretch>
            <a:fillRect/>
          </a:stretch>
        </p:blipFill>
        <p:spPr>
          <a:xfrm>
            <a:off x="4868005" y="1676400"/>
            <a:ext cx="7324725" cy="3657600"/>
          </a:xfrm>
          <a:prstGeom prst="rect">
            <a:avLst/>
          </a:prstGeom>
        </p:spPr>
      </p:pic>
    </p:spTree>
    <p:extLst>
      <p:ext uri="{BB962C8B-B14F-4D97-AF65-F5344CB8AC3E}">
        <p14:creationId xmlns:p14="http://schemas.microsoft.com/office/powerpoint/2010/main" val="3065215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0" y="1508125"/>
            <a:ext cx="3358902" cy="815975"/>
          </a:xfrm>
        </p:spPr>
        <p:txBody>
          <a:bodyPr>
            <a:normAutofit fontScale="90000"/>
          </a:bodyPr>
          <a:lstStyle/>
          <a:p>
            <a:r>
              <a:rPr lang="es-CO" dirty="0">
                <a:solidFill>
                  <a:schemeClr val="bg1"/>
                </a:solidFill>
              </a:rPr>
              <a:t>Marketing diferenciado (Segmentado): </a:t>
            </a:r>
          </a:p>
        </p:txBody>
      </p:sp>
      <p:sp>
        <p:nvSpPr>
          <p:cNvPr id="3" name="Marcador de contenido 2"/>
          <p:cNvSpPr>
            <a:spLocks noGrp="1"/>
          </p:cNvSpPr>
          <p:nvPr>
            <p:ph idx="4294967295"/>
          </p:nvPr>
        </p:nvSpPr>
        <p:spPr>
          <a:xfrm>
            <a:off x="3181350" y="1196753"/>
            <a:ext cx="9009063" cy="2304256"/>
          </a:xfrm>
        </p:spPr>
        <p:txBody>
          <a:bodyPr>
            <a:normAutofit fontScale="85000" lnSpcReduction="20000"/>
          </a:bodyPr>
          <a:lstStyle/>
          <a:p>
            <a:r>
              <a:rPr lang="es-CO" dirty="0">
                <a:solidFill>
                  <a:schemeClr val="bg1"/>
                </a:solidFill>
              </a:rPr>
              <a:t>Diseña ofertas individuales para cada segmento del mercado. </a:t>
            </a:r>
          </a:p>
          <a:p>
            <a:r>
              <a:rPr lang="es-CO" dirty="0">
                <a:solidFill>
                  <a:schemeClr val="bg1"/>
                </a:solidFill>
              </a:rPr>
              <a:t>El mercado de los automóviles es un claro ejemplo de esta estrategia en donde se diseñan carros que se adaptan las necesidades de distintos grupos ya sea por variables de diseño. estilos de vida o capacidad de compra.  </a:t>
            </a:r>
          </a:p>
          <a:p>
            <a:r>
              <a:rPr lang="es-CO" dirty="0">
                <a:solidFill>
                  <a:schemeClr val="bg1"/>
                </a:solidFill>
              </a:rPr>
              <a:t>General Motors trata de producir un automóvil para cada bolsillo, propósito, y personalidad</a:t>
            </a:r>
            <a:r>
              <a:rPr lang="es-CO" dirty="0"/>
              <a:t>. </a:t>
            </a:r>
          </a:p>
        </p:txBody>
      </p:sp>
      <p:pic>
        <p:nvPicPr>
          <p:cNvPr id="6" name="Imagen 5"/>
          <p:cNvPicPr>
            <a:picLocks noChangeAspect="1"/>
          </p:cNvPicPr>
          <p:nvPr/>
        </p:nvPicPr>
        <p:blipFill>
          <a:blip r:embed="rId2"/>
          <a:stretch>
            <a:fillRect/>
          </a:stretch>
        </p:blipFill>
        <p:spPr>
          <a:xfrm>
            <a:off x="2782838" y="3645024"/>
            <a:ext cx="6624736" cy="2840356"/>
          </a:xfrm>
          <a:prstGeom prst="rect">
            <a:avLst/>
          </a:prstGeom>
        </p:spPr>
      </p:pic>
    </p:spTree>
    <p:extLst>
      <p:ext uri="{BB962C8B-B14F-4D97-AF65-F5344CB8AC3E}">
        <p14:creationId xmlns:p14="http://schemas.microsoft.com/office/powerpoint/2010/main" val="129511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01719" y="2204864"/>
            <a:ext cx="7672710" cy="3672408"/>
          </a:xfrm>
          <a:prstGeom prst="rect">
            <a:avLst/>
          </a:prstGeom>
        </p:spPr>
      </p:pic>
      <p:sp>
        <p:nvSpPr>
          <p:cNvPr id="5" name="Título 4"/>
          <p:cNvSpPr>
            <a:spLocks noGrp="1"/>
          </p:cNvSpPr>
          <p:nvPr>
            <p:ph type="title"/>
          </p:nvPr>
        </p:nvSpPr>
        <p:spPr/>
        <p:txBody>
          <a:bodyPr/>
          <a:lstStyle/>
          <a:p>
            <a:r>
              <a:rPr lang="es-CO" dirty="0"/>
              <a:t>Marketing concentrado (De Nicho):  </a:t>
            </a:r>
          </a:p>
        </p:txBody>
      </p:sp>
      <p:sp>
        <p:nvSpPr>
          <p:cNvPr id="3" name="Marcador de contenido 2"/>
          <p:cNvSpPr>
            <a:spLocks noGrp="1"/>
          </p:cNvSpPr>
          <p:nvPr>
            <p:ph idx="1"/>
          </p:nvPr>
        </p:nvSpPr>
        <p:spPr>
          <a:xfrm>
            <a:off x="5447134" y="1825625"/>
            <a:ext cx="6152806" cy="4351338"/>
          </a:xfrm>
          <a:solidFill>
            <a:srgbClr val="002060">
              <a:alpha val="48000"/>
            </a:srgbClr>
          </a:solidFill>
        </p:spPr>
        <p:txBody>
          <a:bodyPr>
            <a:normAutofit fontScale="85000" lnSpcReduction="20000"/>
          </a:bodyPr>
          <a:lstStyle/>
          <a:p>
            <a:r>
              <a:rPr lang="es-CO" dirty="0"/>
              <a:t>Es ideal cuando los recursos de la empresa son limitados, la compañía va detrás de una participación de mercado importante dentro de un segmento específico. S</a:t>
            </a:r>
          </a:p>
          <a:p>
            <a:r>
              <a:rPr lang="es-CO" dirty="0"/>
              <a:t>Conseguir una posición solida en el mercado a través de un mejor conocimiento del consumidor.  </a:t>
            </a:r>
          </a:p>
          <a:p>
            <a:r>
              <a:rPr lang="es-CO" dirty="0"/>
              <a:t>Se logra una mayor eficiencia en términos de productos, canales y programas de comunicación</a:t>
            </a:r>
          </a:p>
          <a:p>
            <a:r>
              <a:rPr lang="es-CO" dirty="0"/>
              <a:t>Por ejemplo existen empresas especializadas en ventas de comida para perros y solo fabrican productos </a:t>
            </a:r>
            <a:r>
              <a:rPr lang="es-CO" dirty="0" err="1"/>
              <a:t>premium</a:t>
            </a:r>
            <a:r>
              <a:rPr lang="es-CO" dirty="0"/>
              <a:t>, con característica únicas en términos de nutrición para los animales, como les el caso de </a:t>
            </a:r>
            <a:r>
              <a:rPr lang="es-CO" dirty="0" err="1"/>
              <a:t>Hills</a:t>
            </a:r>
            <a:endParaRPr lang="es-CO" dirty="0"/>
          </a:p>
        </p:txBody>
      </p:sp>
    </p:spTree>
    <p:extLst>
      <p:ext uri="{BB962C8B-B14F-4D97-AF65-F5344CB8AC3E}">
        <p14:creationId xmlns:p14="http://schemas.microsoft.com/office/powerpoint/2010/main" val="4287857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O" dirty="0"/>
              <a:t>Micro segmentación </a:t>
            </a:r>
          </a:p>
        </p:txBody>
      </p:sp>
      <p:sp>
        <p:nvSpPr>
          <p:cNvPr id="4" name="Marcador de contenido 3"/>
          <p:cNvSpPr>
            <a:spLocks noGrp="1"/>
          </p:cNvSpPr>
          <p:nvPr>
            <p:ph idx="1"/>
          </p:nvPr>
        </p:nvSpPr>
        <p:spPr>
          <a:xfrm>
            <a:off x="7103318" y="1289335"/>
            <a:ext cx="4712646" cy="4351338"/>
          </a:xfrm>
          <a:solidFill>
            <a:srgbClr val="002060"/>
          </a:solidFill>
        </p:spPr>
        <p:txBody>
          <a:bodyPr>
            <a:normAutofit fontScale="92500" lnSpcReduction="20000"/>
          </a:bodyPr>
          <a:lstStyle/>
          <a:p>
            <a:pPr fontAlgn="base"/>
            <a:r>
              <a:rPr lang="es-CO" b="1" dirty="0">
                <a:solidFill>
                  <a:schemeClr val="bg1"/>
                </a:solidFill>
              </a:rPr>
              <a:t>¿Qué es la </a:t>
            </a:r>
            <a:r>
              <a:rPr lang="es-CO" b="1" dirty="0" err="1">
                <a:solidFill>
                  <a:schemeClr val="bg1"/>
                </a:solidFill>
              </a:rPr>
              <a:t>microsegmentación</a:t>
            </a:r>
            <a:r>
              <a:rPr lang="es-CO" b="1" dirty="0">
                <a:solidFill>
                  <a:schemeClr val="bg1"/>
                </a:solidFill>
              </a:rPr>
              <a:t>?</a:t>
            </a:r>
            <a:endParaRPr lang="es-CO" dirty="0">
              <a:solidFill>
                <a:schemeClr val="bg1"/>
              </a:solidFill>
            </a:endParaRPr>
          </a:p>
          <a:p>
            <a:pPr fontAlgn="base"/>
            <a:r>
              <a:rPr lang="es-CO" dirty="0">
                <a:solidFill>
                  <a:schemeClr val="bg1"/>
                </a:solidFill>
              </a:rPr>
              <a:t>La </a:t>
            </a:r>
            <a:r>
              <a:rPr lang="es-CO" b="1" dirty="0" err="1">
                <a:solidFill>
                  <a:schemeClr val="bg1"/>
                </a:solidFill>
              </a:rPr>
              <a:t>microsegmentación</a:t>
            </a:r>
            <a:r>
              <a:rPr lang="es-CO" b="1" dirty="0">
                <a:solidFill>
                  <a:schemeClr val="bg1"/>
                </a:solidFill>
              </a:rPr>
              <a:t> </a:t>
            </a:r>
            <a:r>
              <a:rPr lang="es-CO" dirty="0">
                <a:solidFill>
                  <a:schemeClr val="bg1"/>
                </a:solidFill>
              </a:rPr>
              <a:t>es una técnica que consiste en dividir al público objetivo de un producto o servicio en partes lo más pequeñas posibles… casi únicas, en segmentos realmente muy, muy pequeños.</a:t>
            </a:r>
          </a:p>
          <a:p>
            <a:pPr fontAlgn="base"/>
            <a:r>
              <a:rPr lang="es-CO" dirty="0">
                <a:solidFill>
                  <a:schemeClr val="bg1"/>
                </a:solidFill>
              </a:rPr>
              <a:t>La tecnología permite hoy en día </a:t>
            </a:r>
            <a:r>
              <a:rPr lang="es-CO" dirty="0" err="1">
                <a:solidFill>
                  <a:schemeClr val="bg1"/>
                </a:solidFill>
              </a:rPr>
              <a:t>microsegmentar</a:t>
            </a:r>
            <a:r>
              <a:rPr lang="es-CO" dirty="0">
                <a:solidFill>
                  <a:schemeClr val="bg1"/>
                </a:solidFill>
              </a:rPr>
              <a:t> los mercados a través del BIG DATA y la inteligencia artificial </a:t>
            </a:r>
          </a:p>
          <a:p>
            <a:endParaRPr lang="es-CO" dirty="0"/>
          </a:p>
        </p:txBody>
      </p:sp>
      <p:pic>
        <p:nvPicPr>
          <p:cNvPr id="5" name="Imagen 4"/>
          <p:cNvPicPr>
            <a:picLocks noChangeAspect="1"/>
          </p:cNvPicPr>
          <p:nvPr/>
        </p:nvPicPr>
        <p:blipFill>
          <a:blip r:embed="rId2"/>
          <a:stretch>
            <a:fillRect/>
          </a:stretch>
        </p:blipFill>
        <p:spPr>
          <a:xfrm>
            <a:off x="228340" y="1690688"/>
            <a:ext cx="6546714" cy="3682527"/>
          </a:xfrm>
          <a:prstGeom prst="rect">
            <a:avLst/>
          </a:prstGeom>
        </p:spPr>
      </p:pic>
    </p:spTree>
    <p:extLst>
      <p:ext uri="{BB962C8B-B14F-4D97-AF65-F5344CB8AC3E}">
        <p14:creationId xmlns:p14="http://schemas.microsoft.com/office/powerpoint/2010/main" val="2798806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a:solidFill>
                  <a:schemeClr val="bg1"/>
                </a:solidFill>
              </a:rPr>
              <a:t>Marketing uno a uno o individual: </a:t>
            </a:r>
          </a:p>
        </p:txBody>
      </p:sp>
      <p:sp>
        <p:nvSpPr>
          <p:cNvPr id="5" name="Marcador de contenido 4"/>
          <p:cNvSpPr>
            <a:spLocks noGrp="1"/>
          </p:cNvSpPr>
          <p:nvPr>
            <p:ph idx="1"/>
          </p:nvPr>
        </p:nvSpPr>
        <p:spPr>
          <a:xfrm>
            <a:off x="4038074" y="1825625"/>
            <a:ext cx="7561866" cy="3691607"/>
          </a:xfrm>
        </p:spPr>
        <p:txBody>
          <a:bodyPr>
            <a:normAutofit/>
          </a:bodyPr>
          <a:lstStyle/>
          <a:p>
            <a:r>
              <a:rPr lang="es-CO" dirty="0" err="1">
                <a:solidFill>
                  <a:schemeClr val="bg1"/>
                </a:solidFill>
              </a:rPr>
              <a:t>Micromarketing</a:t>
            </a:r>
            <a:r>
              <a:rPr lang="es-CO" dirty="0">
                <a:solidFill>
                  <a:schemeClr val="bg1"/>
                </a:solidFill>
              </a:rPr>
              <a:t> o </a:t>
            </a:r>
            <a:r>
              <a:rPr lang="es-CO" dirty="0" err="1">
                <a:solidFill>
                  <a:schemeClr val="bg1"/>
                </a:solidFill>
              </a:rPr>
              <a:t>microtargeting</a:t>
            </a:r>
            <a:r>
              <a:rPr lang="es-CO" dirty="0">
                <a:solidFill>
                  <a:schemeClr val="bg1"/>
                </a:solidFill>
              </a:rPr>
              <a:t>, hoy es posible a través de la tecnología en donde el propósito es entregar ofertas personalizadas.</a:t>
            </a:r>
          </a:p>
          <a:p>
            <a:r>
              <a:rPr lang="es-CO" dirty="0">
                <a:solidFill>
                  <a:schemeClr val="bg1"/>
                </a:solidFill>
              </a:rPr>
              <a:t> El marketing local implica adaptar marcas y promociones a las necesidades y los deseos de grupos de clientes locales, ciudades, barrios, e incluso tiendas específicas. Los surtidos de los supermercados y las tiendas de barrio cambian en función de las diferentes zonas geográficas. </a:t>
            </a:r>
          </a:p>
        </p:txBody>
      </p:sp>
    </p:spTree>
    <p:extLst>
      <p:ext uri="{BB962C8B-B14F-4D97-AF65-F5344CB8AC3E}">
        <p14:creationId xmlns:p14="http://schemas.microsoft.com/office/powerpoint/2010/main" val="1384511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05569" y="476672"/>
            <a:ext cx="3323581" cy="2102644"/>
          </a:xfrm>
        </p:spPr>
        <p:txBody>
          <a:bodyPr/>
          <a:lstStyle/>
          <a:p>
            <a:r>
              <a:rPr lang="es-CO" dirty="0"/>
              <a:t>Marketing uno a uno o individual: </a:t>
            </a:r>
          </a:p>
        </p:txBody>
      </p:sp>
      <p:sp>
        <p:nvSpPr>
          <p:cNvPr id="5" name="Marcador de contenido 4"/>
          <p:cNvSpPr>
            <a:spLocks noGrp="1"/>
          </p:cNvSpPr>
          <p:nvPr>
            <p:ph idx="4294967295"/>
          </p:nvPr>
        </p:nvSpPr>
        <p:spPr>
          <a:xfrm>
            <a:off x="6023198" y="1825625"/>
            <a:ext cx="6167215" cy="3691607"/>
          </a:xfrm>
        </p:spPr>
        <p:txBody>
          <a:bodyPr>
            <a:normAutofit lnSpcReduction="10000"/>
          </a:bodyPr>
          <a:lstStyle/>
          <a:p>
            <a:r>
              <a:rPr lang="es-CO" dirty="0"/>
              <a:t>Los datos de ventas y los modelos tecnológicos ayudan a los profesionales del marketing a diseñar ofertas segmentadas acorde con  las reales demandas de los </a:t>
            </a:r>
            <a:r>
              <a:rPr lang="es-CO" dirty="0" err="1"/>
              <a:t>micromercados</a:t>
            </a:r>
            <a:r>
              <a:rPr lang="es-CO" dirty="0"/>
              <a:t>.</a:t>
            </a:r>
          </a:p>
          <a:p>
            <a:r>
              <a:rPr lang="es-CO" dirty="0"/>
              <a:t>Dell fue una de las primeras empresas en crear estrategias de marketing uno a uno configurando sus computadores a las necesidades específicas de cada cliente. </a:t>
            </a:r>
          </a:p>
          <a:p>
            <a:pPr marL="0" indent="0">
              <a:buNone/>
            </a:pPr>
            <a:endParaRPr lang="es-CO" dirty="0">
              <a:solidFill>
                <a:schemeClr val="bg1"/>
              </a:solidFill>
            </a:endParaRPr>
          </a:p>
        </p:txBody>
      </p:sp>
      <p:pic>
        <p:nvPicPr>
          <p:cNvPr id="2" name="Imagen 1"/>
          <p:cNvPicPr>
            <a:picLocks noChangeAspect="1"/>
          </p:cNvPicPr>
          <p:nvPr/>
        </p:nvPicPr>
        <p:blipFill>
          <a:blip r:embed="rId2"/>
          <a:stretch>
            <a:fillRect/>
          </a:stretch>
        </p:blipFill>
        <p:spPr>
          <a:xfrm>
            <a:off x="334566" y="2759458"/>
            <a:ext cx="5290437" cy="3549861"/>
          </a:xfrm>
          <a:prstGeom prst="rect">
            <a:avLst/>
          </a:prstGeom>
        </p:spPr>
      </p:pic>
    </p:spTree>
    <p:extLst>
      <p:ext uri="{BB962C8B-B14F-4D97-AF65-F5344CB8AC3E}">
        <p14:creationId xmlns:p14="http://schemas.microsoft.com/office/powerpoint/2010/main" val="1104848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1" y="365125"/>
            <a:ext cx="5663158" cy="831627"/>
          </a:xfrm>
        </p:spPr>
        <p:txBody>
          <a:bodyPr>
            <a:normAutofit fontScale="90000"/>
          </a:bodyPr>
          <a:lstStyle/>
          <a:p>
            <a:r>
              <a:rPr lang="es-CO" dirty="0">
                <a:solidFill>
                  <a:schemeClr val="bg1"/>
                </a:solidFill>
              </a:rPr>
              <a:t>Marketing uno a uno o individual: </a:t>
            </a:r>
            <a:endParaRPr lang="es-CO" dirty="0"/>
          </a:p>
        </p:txBody>
      </p:sp>
      <p:sp>
        <p:nvSpPr>
          <p:cNvPr id="5" name="Marcador de contenido 4"/>
          <p:cNvSpPr>
            <a:spLocks noGrp="1"/>
          </p:cNvSpPr>
          <p:nvPr>
            <p:ph idx="4294967295"/>
          </p:nvPr>
        </p:nvSpPr>
        <p:spPr>
          <a:xfrm>
            <a:off x="7118350" y="1261364"/>
            <a:ext cx="5072063" cy="4351338"/>
          </a:xfrm>
        </p:spPr>
        <p:txBody>
          <a:bodyPr>
            <a:normAutofit lnSpcReduction="10000"/>
          </a:bodyPr>
          <a:lstStyle/>
          <a:p>
            <a:pPr marL="0" indent="0">
              <a:buNone/>
            </a:pPr>
            <a:r>
              <a:rPr lang="es-CO" dirty="0">
                <a:solidFill>
                  <a:schemeClr val="bg1"/>
                </a:solidFill>
              </a:rPr>
              <a:t> </a:t>
            </a:r>
          </a:p>
          <a:p>
            <a:r>
              <a:rPr lang="es-CO" dirty="0">
                <a:solidFill>
                  <a:schemeClr val="bg1"/>
                </a:solidFill>
              </a:rPr>
              <a:t> En las tiendas de </a:t>
            </a:r>
            <a:r>
              <a:rPr lang="es-CO" dirty="0" err="1">
                <a:solidFill>
                  <a:schemeClr val="bg1"/>
                </a:solidFill>
              </a:rPr>
              <a:t>Totto</a:t>
            </a:r>
            <a:r>
              <a:rPr lang="es-CO" dirty="0">
                <a:solidFill>
                  <a:schemeClr val="bg1"/>
                </a:solidFill>
              </a:rPr>
              <a:t> es posible diseñar los maletines acorde a los gustos y las necesidades de cada comprador. </a:t>
            </a:r>
            <a:r>
              <a:rPr lang="es-CO" dirty="0">
                <a:solidFill>
                  <a:schemeClr val="bg1"/>
                </a:solidFill>
                <a:hlinkClick r:id="rId2" tooltip="http://www.tottolab.com/"/>
              </a:rPr>
              <a:t>http://www.tottolab.com</a:t>
            </a:r>
            <a:r>
              <a:rPr lang="es-CO" dirty="0">
                <a:solidFill>
                  <a:schemeClr val="bg1"/>
                </a:solidFill>
              </a:rPr>
              <a:t>. Las redes sociales, los buscadores, el CRM, el </a:t>
            </a:r>
            <a:r>
              <a:rPr lang="es-CO" dirty="0" err="1">
                <a:solidFill>
                  <a:schemeClr val="bg1"/>
                </a:solidFill>
              </a:rPr>
              <a:t>big</a:t>
            </a:r>
            <a:r>
              <a:rPr lang="es-CO" dirty="0">
                <a:solidFill>
                  <a:schemeClr val="bg1"/>
                </a:solidFill>
              </a:rPr>
              <a:t> data, la inteligencia artificial hacen hoy en día posible la personalización de la estrategias. </a:t>
            </a:r>
          </a:p>
        </p:txBody>
      </p:sp>
      <p:pic>
        <p:nvPicPr>
          <p:cNvPr id="2" name="Imagen 1"/>
          <p:cNvPicPr>
            <a:picLocks noChangeAspect="1"/>
          </p:cNvPicPr>
          <p:nvPr/>
        </p:nvPicPr>
        <p:blipFill>
          <a:blip r:embed="rId3"/>
          <a:stretch>
            <a:fillRect/>
          </a:stretch>
        </p:blipFill>
        <p:spPr>
          <a:xfrm>
            <a:off x="334565" y="1628800"/>
            <a:ext cx="6829545" cy="3983902"/>
          </a:xfrm>
          <a:prstGeom prst="rect">
            <a:avLst/>
          </a:prstGeom>
        </p:spPr>
      </p:pic>
    </p:spTree>
    <p:extLst>
      <p:ext uri="{BB962C8B-B14F-4D97-AF65-F5344CB8AC3E}">
        <p14:creationId xmlns:p14="http://schemas.microsoft.com/office/powerpoint/2010/main" val="1287635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6455246" y="1124744"/>
            <a:ext cx="5472608" cy="3816424"/>
          </a:xfrm>
        </p:spPr>
        <p:txBody>
          <a:bodyPr>
            <a:normAutofit/>
          </a:bodyPr>
          <a:lstStyle/>
          <a:p>
            <a:r>
              <a:rPr lang="es-CO" sz="3600" dirty="0">
                <a:solidFill>
                  <a:schemeClr val="bg1"/>
                </a:solidFill>
              </a:rPr>
              <a:t>Taller de segmentación:</a:t>
            </a:r>
            <a:br>
              <a:rPr lang="es-CO" sz="3600" dirty="0">
                <a:solidFill>
                  <a:schemeClr val="bg1"/>
                </a:solidFill>
              </a:rPr>
            </a:br>
            <a:br>
              <a:rPr lang="es-CO" sz="3600" dirty="0">
                <a:solidFill>
                  <a:schemeClr val="bg1"/>
                </a:solidFill>
              </a:rPr>
            </a:br>
            <a:r>
              <a:rPr lang="es-CO" sz="3600" dirty="0">
                <a:solidFill>
                  <a:schemeClr val="bg1"/>
                </a:solidFill>
              </a:rPr>
              <a:t>Que buscan los consumidores cuando quieren comprar vivienda </a:t>
            </a:r>
          </a:p>
        </p:txBody>
      </p:sp>
      <p:pic>
        <p:nvPicPr>
          <p:cNvPr id="3" name="Imagen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42678" y="1412875"/>
            <a:ext cx="4176464" cy="4176464"/>
          </a:xfrm>
          <a:prstGeom prst="rect">
            <a:avLst/>
          </a:prstGeom>
        </p:spPr>
      </p:pic>
    </p:spTree>
    <p:extLst>
      <p:ext uri="{BB962C8B-B14F-4D97-AF65-F5344CB8AC3E}">
        <p14:creationId xmlns:p14="http://schemas.microsoft.com/office/powerpoint/2010/main" val="3138070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dirty="0"/>
              <a:t>Drivers: Qué buscan los consumidores cuando quieren comprar vivienda</a:t>
            </a:r>
          </a:p>
        </p:txBody>
      </p:sp>
      <p:sp>
        <p:nvSpPr>
          <p:cNvPr id="4" name="3 CuadroTexto"/>
          <p:cNvSpPr txBox="1"/>
          <p:nvPr/>
        </p:nvSpPr>
        <p:spPr>
          <a:xfrm>
            <a:off x="265658" y="2292800"/>
            <a:ext cx="1144865" cy="461665"/>
          </a:xfrm>
          <a:prstGeom prst="rect">
            <a:avLst/>
          </a:prstGeom>
          <a:noFill/>
        </p:spPr>
        <p:txBody>
          <a:bodyPr wrap="none" rtlCol="0">
            <a:spAutoFit/>
          </a:bodyPr>
          <a:lstStyle/>
          <a:p>
            <a:r>
              <a:rPr lang="es-CO" sz="2400" b="1" dirty="0">
                <a:solidFill>
                  <a:srgbClr val="00B050"/>
                </a:solidFill>
              </a:rPr>
              <a:t>Espacio</a:t>
            </a:r>
          </a:p>
        </p:txBody>
      </p:sp>
      <p:sp>
        <p:nvSpPr>
          <p:cNvPr id="7" name="6 CuadroTexto"/>
          <p:cNvSpPr txBox="1"/>
          <p:nvPr/>
        </p:nvSpPr>
        <p:spPr>
          <a:xfrm>
            <a:off x="8604409" y="2329369"/>
            <a:ext cx="1673535" cy="461665"/>
          </a:xfrm>
          <a:prstGeom prst="rect">
            <a:avLst/>
          </a:prstGeom>
          <a:noFill/>
        </p:spPr>
        <p:txBody>
          <a:bodyPr wrap="none" rtlCol="0">
            <a:spAutoFit/>
          </a:bodyPr>
          <a:lstStyle>
            <a:defPPr>
              <a:defRPr lang="es-CO"/>
            </a:defPPr>
            <a:lvl1pPr>
              <a:defRPr sz="2400" b="1">
                <a:solidFill>
                  <a:srgbClr val="00B050"/>
                </a:solidFill>
              </a:defRPr>
            </a:lvl1pPr>
          </a:lstStyle>
          <a:p>
            <a:r>
              <a:rPr lang="es-CO" dirty="0">
                <a:solidFill>
                  <a:srgbClr val="FFC000"/>
                </a:solidFill>
              </a:rPr>
              <a:t>Superación </a:t>
            </a:r>
          </a:p>
        </p:txBody>
      </p:sp>
      <p:sp>
        <p:nvSpPr>
          <p:cNvPr id="8" name="7 CuadroTexto"/>
          <p:cNvSpPr txBox="1"/>
          <p:nvPr/>
        </p:nvSpPr>
        <p:spPr>
          <a:xfrm>
            <a:off x="10096805" y="2806359"/>
            <a:ext cx="1186415" cy="461665"/>
          </a:xfrm>
          <a:prstGeom prst="rect">
            <a:avLst/>
          </a:prstGeom>
          <a:noFill/>
        </p:spPr>
        <p:txBody>
          <a:bodyPr wrap="none" rtlCol="0">
            <a:spAutoFit/>
          </a:bodyPr>
          <a:lstStyle>
            <a:defPPr>
              <a:defRPr lang="es-CO"/>
            </a:defPPr>
            <a:lvl1pPr>
              <a:defRPr sz="2400" b="1">
                <a:solidFill>
                  <a:srgbClr val="00B050"/>
                </a:solidFill>
              </a:defRPr>
            </a:lvl1pPr>
          </a:lstStyle>
          <a:p>
            <a:r>
              <a:rPr lang="es-CO" dirty="0">
                <a:solidFill>
                  <a:schemeClr val="tx2">
                    <a:lumMod val="60000"/>
                    <a:lumOff val="40000"/>
                  </a:schemeClr>
                </a:solidFill>
              </a:rPr>
              <a:t>Arraigo </a:t>
            </a:r>
          </a:p>
        </p:txBody>
      </p:sp>
      <p:sp>
        <p:nvSpPr>
          <p:cNvPr id="9" name="8 CuadroTexto"/>
          <p:cNvSpPr txBox="1"/>
          <p:nvPr/>
        </p:nvSpPr>
        <p:spPr>
          <a:xfrm>
            <a:off x="9945457" y="3571013"/>
            <a:ext cx="1496948" cy="461665"/>
          </a:xfrm>
          <a:prstGeom prst="rect">
            <a:avLst/>
          </a:prstGeom>
          <a:noFill/>
        </p:spPr>
        <p:txBody>
          <a:bodyPr wrap="none" rtlCol="0">
            <a:spAutoFit/>
          </a:bodyPr>
          <a:lstStyle>
            <a:defPPr>
              <a:defRPr lang="es-CO"/>
            </a:defPPr>
            <a:lvl1pPr>
              <a:defRPr sz="2400" b="1">
                <a:solidFill>
                  <a:srgbClr val="00B050"/>
                </a:solidFill>
              </a:defRPr>
            </a:lvl1pPr>
          </a:lstStyle>
          <a:p>
            <a:r>
              <a:rPr lang="es-CO" dirty="0">
                <a:solidFill>
                  <a:srgbClr val="FF0000"/>
                </a:solidFill>
              </a:rPr>
              <a:t>Propiedad</a:t>
            </a:r>
          </a:p>
        </p:txBody>
      </p:sp>
      <p:sp>
        <p:nvSpPr>
          <p:cNvPr id="10" name="9 CuadroTexto"/>
          <p:cNvSpPr txBox="1"/>
          <p:nvPr/>
        </p:nvSpPr>
        <p:spPr>
          <a:xfrm>
            <a:off x="10319127" y="4435109"/>
            <a:ext cx="1166923" cy="461665"/>
          </a:xfrm>
          <a:prstGeom prst="rect">
            <a:avLst/>
          </a:prstGeom>
          <a:noFill/>
        </p:spPr>
        <p:txBody>
          <a:bodyPr wrap="none" rtlCol="0">
            <a:spAutoFit/>
          </a:bodyPr>
          <a:lstStyle>
            <a:defPPr>
              <a:defRPr lang="es-CO"/>
            </a:defPPr>
            <a:lvl1pPr>
              <a:defRPr sz="2400" b="1">
                <a:solidFill>
                  <a:srgbClr val="00B050"/>
                </a:solidFill>
              </a:defRPr>
            </a:lvl1pPr>
          </a:lstStyle>
          <a:p>
            <a:r>
              <a:rPr lang="es-CO" dirty="0"/>
              <a:t>Familia </a:t>
            </a:r>
          </a:p>
        </p:txBody>
      </p:sp>
      <p:sp>
        <p:nvSpPr>
          <p:cNvPr id="11" name="10 CuadroTexto"/>
          <p:cNvSpPr txBox="1"/>
          <p:nvPr/>
        </p:nvSpPr>
        <p:spPr>
          <a:xfrm>
            <a:off x="1273943" y="2632989"/>
            <a:ext cx="1506887" cy="461665"/>
          </a:xfrm>
          <a:prstGeom prst="rect">
            <a:avLst/>
          </a:prstGeom>
          <a:noFill/>
        </p:spPr>
        <p:txBody>
          <a:bodyPr wrap="none" rtlCol="0">
            <a:spAutoFit/>
          </a:bodyPr>
          <a:lstStyle/>
          <a:p>
            <a:r>
              <a:rPr lang="es-CO" sz="2400" b="1" dirty="0">
                <a:solidFill>
                  <a:srgbClr val="00B0F0"/>
                </a:solidFill>
              </a:rPr>
              <a:t>Ambiente </a:t>
            </a:r>
          </a:p>
        </p:txBody>
      </p:sp>
      <p:sp>
        <p:nvSpPr>
          <p:cNvPr id="12" name="11 CuadroTexto"/>
          <p:cNvSpPr txBox="1"/>
          <p:nvPr/>
        </p:nvSpPr>
        <p:spPr>
          <a:xfrm>
            <a:off x="679626" y="3680114"/>
            <a:ext cx="1720343" cy="461665"/>
          </a:xfrm>
          <a:prstGeom prst="rect">
            <a:avLst/>
          </a:prstGeom>
          <a:noFill/>
        </p:spPr>
        <p:txBody>
          <a:bodyPr wrap="none" rtlCol="0">
            <a:spAutoFit/>
          </a:bodyPr>
          <a:lstStyle/>
          <a:p>
            <a:r>
              <a:rPr lang="es-CO" sz="2400" b="1" dirty="0">
                <a:solidFill>
                  <a:schemeClr val="accent6">
                    <a:lumMod val="75000"/>
                  </a:schemeClr>
                </a:solidFill>
              </a:rPr>
              <a:t>Comodidad </a:t>
            </a:r>
          </a:p>
        </p:txBody>
      </p:sp>
      <p:sp>
        <p:nvSpPr>
          <p:cNvPr id="13" name="12 CuadroTexto"/>
          <p:cNvSpPr txBox="1"/>
          <p:nvPr/>
        </p:nvSpPr>
        <p:spPr>
          <a:xfrm>
            <a:off x="1328582" y="4760541"/>
            <a:ext cx="1348703" cy="461665"/>
          </a:xfrm>
          <a:prstGeom prst="rect">
            <a:avLst/>
          </a:prstGeom>
          <a:noFill/>
        </p:spPr>
        <p:txBody>
          <a:bodyPr wrap="none" rtlCol="0">
            <a:spAutoFit/>
          </a:bodyPr>
          <a:lstStyle/>
          <a:p>
            <a:r>
              <a:rPr lang="es-CO" sz="2400" b="1" dirty="0">
                <a:solidFill>
                  <a:srgbClr val="FF0000"/>
                </a:solidFill>
              </a:rPr>
              <a:t>Cercanía </a:t>
            </a:r>
          </a:p>
        </p:txBody>
      </p:sp>
      <p:pic>
        <p:nvPicPr>
          <p:cNvPr id="19461" name="Picture 5" descr="High-Res Stock Photography: Husband and wife sitting near window 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560" y="2863821"/>
            <a:ext cx="4205383" cy="2349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13 CuadroTexto"/>
          <p:cNvSpPr txBox="1"/>
          <p:nvPr/>
        </p:nvSpPr>
        <p:spPr>
          <a:xfrm>
            <a:off x="9643601" y="5043489"/>
            <a:ext cx="1006879" cy="461665"/>
          </a:xfrm>
          <a:prstGeom prst="rect">
            <a:avLst/>
          </a:prstGeom>
          <a:noFill/>
        </p:spPr>
        <p:txBody>
          <a:bodyPr wrap="none" rtlCol="0">
            <a:spAutoFit/>
          </a:bodyPr>
          <a:lstStyle>
            <a:defPPr>
              <a:defRPr lang="es-CO"/>
            </a:defPPr>
            <a:lvl1pPr>
              <a:defRPr sz="2400" b="1">
                <a:solidFill>
                  <a:srgbClr val="00B050"/>
                </a:solidFill>
              </a:defRPr>
            </a:lvl1pPr>
          </a:lstStyle>
          <a:p>
            <a:r>
              <a:rPr lang="es-CO" dirty="0">
                <a:solidFill>
                  <a:srgbClr val="FF0000"/>
                </a:solidFill>
              </a:rPr>
              <a:t>Poder </a:t>
            </a:r>
          </a:p>
        </p:txBody>
      </p:sp>
      <p:sp>
        <p:nvSpPr>
          <p:cNvPr id="15" name="14 CuadroTexto"/>
          <p:cNvSpPr txBox="1"/>
          <p:nvPr/>
        </p:nvSpPr>
        <p:spPr>
          <a:xfrm>
            <a:off x="3791251" y="5505154"/>
            <a:ext cx="1428789" cy="461665"/>
          </a:xfrm>
          <a:prstGeom prst="rect">
            <a:avLst/>
          </a:prstGeom>
          <a:noFill/>
        </p:spPr>
        <p:txBody>
          <a:bodyPr wrap="none" rtlCol="0">
            <a:spAutoFit/>
          </a:bodyPr>
          <a:lstStyle>
            <a:defPPr>
              <a:defRPr lang="es-CO"/>
            </a:defPPr>
            <a:lvl1pPr>
              <a:defRPr sz="2400" b="1">
                <a:solidFill>
                  <a:srgbClr val="00B050"/>
                </a:solidFill>
              </a:defRPr>
            </a:lvl1pPr>
          </a:lstStyle>
          <a:p>
            <a:r>
              <a:rPr lang="es-CO" dirty="0"/>
              <a:t>Inversión</a:t>
            </a:r>
            <a:r>
              <a:rPr lang="es-CO" dirty="0">
                <a:solidFill>
                  <a:srgbClr val="FF0000"/>
                </a:solidFill>
              </a:rPr>
              <a:t> </a:t>
            </a:r>
          </a:p>
        </p:txBody>
      </p:sp>
      <p:sp>
        <p:nvSpPr>
          <p:cNvPr id="16" name="15 CuadroTexto"/>
          <p:cNvSpPr txBox="1"/>
          <p:nvPr/>
        </p:nvSpPr>
        <p:spPr>
          <a:xfrm>
            <a:off x="7309645" y="5505153"/>
            <a:ext cx="1033681" cy="461665"/>
          </a:xfrm>
          <a:prstGeom prst="rect">
            <a:avLst/>
          </a:prstGeom>
          <a:noFill/>
        </p:spPr>
        <p:txBody>
          <a:bodyPr wrap="none" rtlCol="0">
            <a:spAutoFit/>
          </a:bodyPr>
          <a:lstStyle>
            <a:defPPr>
              <a:defRPr lang="es-CO"/>
            </a:defPPr>
            <a:lvl1pPr>
              <a:defRPr sz="2400" b="1">
                <a:solidFill>
                  <a:srgbClr val="00B050"/>
                </a:solidFill>
              </a:defRPr>
            </a:lvl1pPr>
          </a:lstStyle>
          <a:p>
            <a:r>
              <a:rPr lang="es-CO" dirty="0">
                <a:solidFill>
                  <a:srgbClr val="FF0000"/>
                </a:solidFill>
              </a:rPr>
              <a:t>Futuro</a:t>
            </a:r>
          </a:p>
        </p:txBody>
      </p:sp>
      <p:sp>
        <p:nvSpPr>
          <p:cNvPr id="17" name="16 CuadroTexto"/>
          <p:cNvSpPr txBox="1"/>
          <p:nvPr/>
        </p:nvSpPr>
        <p:spPr>
          <a:xfrm>
            <a:off x="4877612" y="2402156"/>
            <a:ext cx="1848519" cy="461665"/>
          </a:xfrm>
          <a:prstGeom prst="rect">
            <a:avLst/>
          </a:prstGeom>
          <a:noFill/>
        </p:spPr>
        <p:txBody>
          <a:bodyPr wrap="none" rtlCol="0">
            <a:spAutoFit/>
          </a:bodyPr>
          <a:lstStyle>
            <a:defPPr>
              <a:defRPr lang="es-CO"/>
            </a:defPPr>
            <a:lvl1pPr>
              <a:defRPr sz="2400" b="1">
                <a:solidFill>
                  <a:srgbClr val="00B050"/>
                </a:solidFill>
              </a:defRPr>
            </a:lvl1pPr>
          </a:lstStyle>
          <a:p>
            <a:r>
              <a:rPr lang="es-CO" dirty="0">
                <a:solidFill>
                  <a:srgbClr val="00B0F0"/>
                </a:solidFill>
              </a:rPr>
              <a:t>Tranquilidad </a:t>
            </a:r>
          </a:p>
        </p:txBody>
      </p:sp>
    </p:spTree>
    <p:extLst>
      <p:ext uri="{BB962C8B-B14F-4D97-AF65-F5344CB8AC3E}">
        <p14:creationId xmlns:p14="http://schemas.microsoft.com/office/powerpoint/2010/main" val="646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a:t>Segmentación de Mercados </a:t>
            </a:r>
          </a:p>
        </p:txBody>
      </p:sp>
      <p:sp>
        <p:nvSpPr>
          <p:cNvPr id="5" name="Marcador de contenido 4"/>
          <p:cNvSpPr>
            <a:spLocks noGrp="1"/>
          </p:cNvSpPr>
          <p:nvPr>
            <p:ph idx="1"/>
          </p:nvPr>
        </p:nvSpPr>
        <p:spPr>
          <a:xfrm>
            <a:off x="4078982" y="2420888"/>
            <a:ext cx="7561866" cy="2683495"/>
          </a:xfrm>
        </p:spPr>
        <p:txBody>
          <a:bodyPr>
            <a:normAutofit/>
          </a:bodyPr>
          <a:lstStyle/>
          <a:p>
            <a:r>
              <a:rPr lang="es-CO" dirty="0"/>
              <a:t>Mediante la segmentación de mercados, l</a:t>
            </a:r>
            <a:r>
              <a:rPr lang="es-CO" b="1" dirty="0">
                <a:solidFill>
                  <a:srgbClr val="CC00CC"/>
                </a:solidFill>
              </a:rPr>
              <a:t>as compañías dividen mercados grandes y heterogéneos en segmentos más pequeños </a:t>
            </a:r>
            <a:r>
              <a:rPr lang="es-CO" dirty="0"/>
              <a:t>a los cuales se puede llegar de manera más eficaz con productos y servicios congruentes con sus necesidades únicas.</a:t>
            </a:r>
          </a:p>
        </p:txBody>
      </p:sp>
    </p:spTree>
    <p:extLst>
      <p:ext uri="{BB962C8B-B14F-4D97-AF65-F5344CB8AC3E}">
        <p14:creationId xmlns:p14="http://schemas.microsoft.com/office/powerpoint/2010/main" val="2872410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dirty="0"/>
              <a:t>El grupo objetivo comprador de vivienda  </a:t>
            </a:r>
          </a:p>
        </p:txBody>
      </p:sp>
      <p:pic>
        <p:nvPicPr>
          <p:cNvPr id="6" name="Imagen 5"/>
          <p:cNvPicPr>
            <a:picLocks noChangeAspect="1"/>
          </p:cNvPicPr>
          <p:nvPr/>
        </p:nvPicPr>
        <p:blipFill>
          <a:blip r:embed="rId2"/>
          <a:stretch>
            <a:fillRect/>
          </a:stretch>
        </p:blipFill>
        <p:spPr>
          <a:xfrm>
            <a:off x="849288" y="2636912"/>
            <a:ext cx="10047708" cy="4104456"/>
          </a:xfrm>
          <a:prstGeom prst="rect">
            <a:avLst/>
          </a:prstGeom>
        </p:spPr>
      </p:pic>
    </p:spTree>
    <p:extLst>
      <p:ext uri="{BB962C8B-B14F-4D97-AF65-F5344CB8AC3E}">
        <p14:creationId xmlns:p14="http://schemas.microsoft.com/office/powerpoint/2010/main" val="3917960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www.constructoracentenario.com/wp-content/uploads/2012/07/Jardin-de-la-Fachada-vivienda-de-interes-social-Armenia-007.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50790" y="4880226"/>
            <a:ext cx="3479774" cy="195762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a:bodyPr>
          <a:lstStyle/>
          <a:p>
            <a:r>
              <a:rPr lang="es-CO" dirty="0"/>
              <a:t>El grupo objetivo ejemplo vivienda </a:t>
            </a:r>
          </a:p>
        </p:txBody>
      </p:sp>
      <p:sp>
        <p:nvSpPr>
          <p:cNvPr id="3" name="2 Marcador de contenido"/>
          <p:cNvSpPr>
            <a:spLocks noGrp="1"/>
          </p:cNvSpPr>
          <p:nvPr>
            <p:ph sz="half" idx="1"/>
          </p:nvPr>
        </p:nvSpPr>
        <p:spPr/>
        <p:txBody>
          <a:bodyPr>
            <a:normAutofit/>
          </a:bodyPr>
          <a:lstStyle/>
          <a:p>
            <a:r>
              <a:rPr lang="es-CO" dirty="0"/>
              <a:t>Es una de las variables que más crítica en el mercado</a:t>
            </a:r>
          </a:p>
        </p:txBody>
      </p:sp>
      <p:graphicFrame>
        <p:nvGraphicFramePr>
          <p:cNvPr id="5" name="4 Diagrama"/>
          <p:cNvGraphicFramePr/>
          <p:nvPr>
            <p:extLst>
              <p:ext uri="{D42A27DB-BD31-4B8C-83A1-F6EECF244321}">
                <p14:modId xmlns:p14="http://schemas.microsoft.com/office/powerpoint/2010/main" val="3992755198"/>
              </p:ext>
            </p:extLst>
          </p:nvPr>
        </p:nvGraphicFramePr>
        <p:xfrm>
          <a:off x="838091" y="2007192"/>
          <a:ext cx="988781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530" name="Picture 2" descr="http://www.forodefotos.com/attachments/casas-de-lujo/12438d1278341272-vivienda-de-lujo-vivienda-de-lujo-con-piscina.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887294" y="4039192"/>
            <a:ext cx="4971713" cy="24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924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a:t>Segmentaci</a:t>
            </a:r>
            <a:r>
              <a:rPr lang="es-ES" dirty="0" err="1"/>
              <a:t>ón</a:t>
            </a:r>
            <a:r>
              <a:rPr lang="es-ES" dirty="0"/>
              <a:t> </a:t>
            </a:r>
            <a:endParaRPr lang="es-ES_tradnl" dirty="0"/>
          </a:p>
        </p:txBody>
      </p:sp>
      <p:graphicFrame>
        <p:nvGraphicFramePr>
          <p:cNvPr id="5" name="Diagrama 4"/>
          <p:cNvGraphicFramePr/>
          <p:nvPr/>
        </p:nvGraphicFramePr>
        <p:xfrm>
          <a:off x="6836602" y="1556792"/>
          <a:ext cx="4515720"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50590" y="1786508"/>
            <a:ext cx="5832648" cy="3849837"/>
          </a:xfrm>
          <a:prstGeom prst="rect">
            <a:avLst/>
          </a:prstGeom>
        </p:spPr>
      </p:pic>
    </p:spTree>
    <p:extLst>
      <p:ext uri="{BB962C8B-B14F-4D97-AF65-F5344CB8AC3E}">
        <p14:creationId xmlns:p14="http://schemas.microsoft.com/office/powerpoint/2010/main" val="313732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a:t>Segmentación geográfica </a:t>
            </a:r>
          </a:p>
        </p:txBody>
      </p:sp>
      <p:sp>
        <p:nvSpPr>
          <p:cNvPr id="3" name="Marcador de contenido 2"/>
          <p:cNvSpPr>
            <a:spLocks noGrp="1"/>
          </p:cNvSpPr>
          <p:nvPr>
            <p:ph idx="1"/>
          </p:nvPr>
        </p:nvSpPr>
        <p:spPr/>
        <p:txBody>
          <a:bodyPr/>
          <a:lstStyle/>
          <a:p>
            <a:r>
              <a:rPr lang="es-CO" dirty="0"/>
              <a:t>La segmentación geográfica requiere dividir un mercado en diferentes unidades geográficas como países, regiones o zonas , estados o departamentos, municipios, ciudades, o incluso barrios y vecindarios.</a:t>
            </a:r>
          </a:p>
        </p:txBody>
      </p:sp>
    </p:spTree>
    <p:extLst>
      <p:ext uri="{BB962C8B-B14F-4D97-AF65-F5344CB8AC3E}">
        <p14:creationId xmlns:p14="http://schemas.microsoft.com/office/powerpoint/2010/main" val="130560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chemeClr val="bg1"/>
                </a:solidFill>
              </a:rPr>
              <a:t>Segmentación geográfica </a:t>
            </a:r>
          </a:p>
        </p:txBody>
      </p:sp>
      <p:sp>
        <p:nvSpPr>
          <p:cNvPr id="3" name="Marcador de contenido 2"/>
          <p:cNvSpPr>
            <a:spLocks noGrp="1"/>
          </p:cNvSpPr>
          <p:nvPr>
            <p:ph idx="1"/>
          </p:nvPr>
        </p:nvSpPr>
        <p:spPr>
          <a:xfrm>
            <a:off x="4006974" y="1556792"/>
            <a:ext cx="7561866" cy="4351338"/>
          </a:xfrm>
        </p:spPr>
        <p:txBody>
          <a:bodyPr>
            <a:normAutofit fontScale="92500" lnSpcReduction="10000"/>
          </a:bodyPr>
          <a:lstStyle/>
          <a:p>
            <a:r>
              <a:rPr lang="es-CO" dirty="0">
                <a:solidFill>
                  <a:schemeClr val="bg1"/>
                </a:solidFill>
              </a:rPr>
              <a:t>Hoy existen múltiples herramientas en las redes sociales y los buscadores que permiten a las empresas realizar estrategias de micro segmentación mediante el uso de las diferentes herramientas de Google o Facebook. </a:t>
            </a:r>
          </a:p>
          <a:p>
            <a:r>
              <a:rPr lang="es-CO" dirty="0">
                <a:solidFill>
                  <a:schemeClr val="bg1"/>
                </a:solidFill>
              </a:rPr>
              <a:t>Igualmente en el marketing tradicional se realizan estrategias de segmentación basados en distribuciones geográficas con diferencias estratégicas en ofertas de valor, precios y comunicaciones. </a:t>
            </a:r>
          </a:p>
          <a:p>
            <a:r>
              <a:rPr lang="es-CO" dirty="0">
                <a:solidFill>
                  <a:schemeClr val="bg1"/>
                </a:solidFill>
              </a:rPr>
              <a:t>Es el método de segmentación más extendido por la facilidad de ser analizado estadísticamente</a:t>
            </a:r>
            <a:r>
              <a:rPr lang="es-CO" dirty="0"/>
              <a:t>.</a:t>
            </a:r>
          </a:p>
        </p:txBody>
      </p:sp>
    </p:spTree>
    <p:extLst>
      <p:ext uri="{BB962C8B-B14F-4D97-AF65-F5344CB8AC3E}">
        <p14:creationId xmlns:p14="http://schemas.microsoft.com/office/powerpoint/2010/main" val="526749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Segmentación  demográfica </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156538771"/>
              </p:ext>
            </p:extLst>
          </p:nvPr>
        </p:nvGraphicFramePr>
        <p:xfrm>
          <a:off x="4024300" y="1657351"/>
          <a:ext cx="776605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2588817" y="476672"/>
            <a:ext cx="9601596" cy="1077218"/>
          </a:xfrm>
          <a:prstGeom prst="rect">
            <a:avLst/>
          </a:prstGeom>
        </p:spPr>
        <p:txBody>
          <a:bodyPr wrap="square">
            <a:spAutoFit/>
          </a:bodyPr>
          <a:lstStyle/>
          <a:p>
            <a:r>
              <a:rPr lang="es-CO" sz="3200" dirty="0">
                <a:solidFill>
                  <a:schemeClr val="bg1"/>
                </a:solidFill>
              </a:rPr>
              <a:t>La segmentación demográfica divide al mercado en grupos con base en variables demográficas como: </a:t>
            </a:r>
          </a:p>
        </p:txBody>
      </p:sp>
    </p:spTree>
    <p:extLst>
      <p:ext uri="{BB962C8B-B14F-4D97-AF65-F5344CB8AC3E}">
        <p14:creationId xmlns:p14="http://schemas.microsoft.com/office/powerpoint/2010/main" val="4215298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766614" y="148431"/>
            <a:ext cx="11271419" cy="4351338"/>
          </a:xfrm>
        </p:spPr>
        <p:txBody>
          <a:bodyPr/>
          <a:lstStyle/>
          <a:p>
            <a:r>
              <a:rPr lang="es-CO" dirty="0"/>
              <a:t>Es la variable de segmentación más usada históricamente por los empresarios, en donde buscan a llegar a sus grupos objetivos basados en factores demográficos como edad  o rol en el hogar. </a:t>
            </a:r>
          </a:p>
          <a:p>
            <a:r>
              <a:rPr lang="es-CO" sz="2000" dirty="0"/>
              <a:t>Por ejemplo Coca Cola segmenta sus mercados basados en edad dirigiendo su estrategia a los adolescentes  y por rol en el hogar llegando con las presentaciones grandes a  las amas de casa. </a:t>
            </a:r>
          </a:p>
        </p:txBody>
      </p:sp>
      <p:pic>
        <p:nvPicPr>
          <p:cNvPr id="7" name="Imagen 6"/>
          <p:cNvPicPr>
            <a:picLocks noChangeAspect="1"/>
          </p:cNvPicPr>
          <p:nvPr/>
        </p:nvPicPr>
        <p:blipFill>
          <a:blip r:embed="rId2"/>
          <a:stretch>
            <a:fillRect/>
          </a:stretch>
        </p:blipFill>
        <p:spPr>
          <a:xfrm>
            <a:off x="1270670" y="2324100"/>
            <a:ext cx="9708828" cy="4273252"/>
          </a:xfrm>
          <a:prstGeom prst="rect">
            <a:avLst/>
          </a:prstGeom>
        </p:spPr>
      </p:pic>
    </p:spTree>
    <p:extLst>
      <p:ext uri="{BB962C8B-B14F-4D97-AF65-F5344CB8AC3E}">
        <p14:creationId xmlns:p14="http://schemas.microsoft.com/office/powerpoint/2010/main" val="215778301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AC9E007419184146AB9002BD6D33CE1A" ma:contentTypeVersion="4" ma:contentTypeDescription="Crear nuevo documento." ma:contentTypeScope="" ma:versionID="5fc942b268eedf357e1f4fee680ca259">
  <xsd:schema xmlns:xsd="http://www.w3.org/2001/XMLSchema" xmlns:xs="http://www.w3.org/2001/XMLSchema" xmlns:p="http://schemas.microsoft.com/office/2006/metadata/properties" xmlns:ns2="e41c502a-c35c-40d4-b083-50ac6a48963a" targetNamespace="http://schemas.microsoft.com/office/2006/metadata/properties" ma:root="true" ma:fieldsID="12ad78067c2982589e8ec64c583fe42a" ns2:_="">
    <xsd:import namespace="e41c502a-c35c-40d4-b083-50ac6a489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1c502a-c35c-40d4-b083-50ac6a4896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D1F6D4-B7C7-4385-99DF-23F1B1235458}">
  <ds:schemaRefs>
    <ds:schemaRef ds:uri="http://schemas.microsoft.com/sharepoint/v3/contenttype/forms"/>
  </ds:schemaRefs>
</ds:datastoreItem>
</file>

<file path=customXml/itemProps2.xml><?xml version="1.0" encoding="utf-8"?>
<ds:datastoreItem xmlns:ds="http://schemas.openxmlformats.org/officeDocument/2006/customXml" ds:itemID="{B451DF46-11A9-4B20-A96D-14733FEA33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1c502a-c35c-40d4-b083-50ac6a489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BF9303-738C-4E3C-9114-58CB9FFCBC8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14196</TotalTime>
  <Words>2034</Words>
  <Application>Microsoft Macintosh PowerPoint</Application>
  <PresentationFormat>Personalizado</PresentationFormat>
  <Paragraphs>187</Paragraphs>
  <Slides>41</Slides>
  <Notes>7</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41</vt:i4>
      </vt:variant>
    </vt:vector>
  </HeadingPairs>
  <TitlesOfParts>
    <vt:vector size="47" baseType="lpstr">
      <vt:lpstr>Arial</vt:lpstr>
      <vt:lpstr>Calibri</vt:lpstr>
      <vt:lpstr>Calibri Light</vt:lpstr>
      <vt:lpstr>Georgia</vt:lpstr>
      <vt:lpstr>Tema de Office</vt:lpstr>
      <vt:lpstr>2_Tema de Office</vt:lpstr>
      <vt:lpstr>Segmentación y Targeting  JUAN CARLOS RODRÍGUEZ G </vt:lpstr>
      <vt:lpstr>Segmento de mercado</vt:lpstr>
      <vt:lpstr>Segmentación</vt:lpstr>
      <vt:lpstr>Segmentación de Mercados </vt:lpstr>
      <vt:lpstr>Segmentación </vt:lpstr>
      <vt:lpstr>Segmentación geográfica </vt:lpstr>
      <vt:lpstr>Segmentación geográfica </vt:lpstr>
      <vt:lpstr>Segmentación  demográfica </vt:lpstr>
      <vt:lpstr>Presentación de PowerPoint</vt:lpstr>
      <vt:lpstr>Segmentación psicográfica </vt:lpstr>
      <vt:lpstr>Presentación de PowerPoint</vt:lpstr>
      <vt:lpstr>Algunos grupos : </vt:lpstr>
      <vt:lpstr>El ser humano </vt:lpstr>
      <vt:lpstr>Las motivaciones</vt:lpstr>
      <vt:lpstr>Las motivaciones </vt:lpstr>
      <vt:lpstr>Motivaciones</vt:lpstr>
      <vt:lpstr>Presentación de PowerPoint</vt:lpstr>
      <vt:lpstr>Presentación de PowerPoint</vt:lpstr>
      <vt:lpstr>El deseo </vt:lpstr>
      <vt:lpstr>Las necesidades </vt:lpstr>
      <vt:lpstr>Las necesidades </vt:lpstr>
      <vt:lpstr>Las necesidades </vt:lpstr>
      <vt:lpstr>Segmentación  conductual </vt:lpstr>
      <vt:lpstr>Segmentación  conductual </vt:lpstr>
      <vt:lpstr>Segmentación  conductual </vt:lpstr>
      <vt:lpstr>El grupo objetivo </vt:lpstr>
      <vt:lpstr>Presentación de PowerPoint</vt:lpstr>
      <vt:lpstr>Estos dos ejes muestran una estructura para comprender las ocho motivaciones humanas básicas…</vt:lpstr>
      <vt:lpstr>Definición de grupo objetivo </vt:lpstr>
      <vt:lpstr>Factores a considerar en la evaluación de un segmento de mercado para definir el mercado objetivo.  </vt:lpstr>
      <vt:lpstr>Marketing no diferenciado: </vt:lpstr>
      <vt:lpstr>Marketing diferenciado (Segmentado): </vt:lpstr>
      <vt:lpstr>Marketing concentrado (De Nicho):  </vt:lpstr>
      <vt:lpstr>Micro segmentación </vt:lpstr>
      <vt:lpstr>Marketing uno a uno o individual: </vt:lpstr>
      <vt:lpstr>Marketing uno a uno o individual: </vt:lpstr>
      <vt:lpstr>Marketing uno a uno o individual: </vt:lpstr>
      <vt:lpstr>Taller de segmentación:  Que buscan los consumidores cuando quieren comprar vivienda </vt:lpstr>
      <vt:lpstr>Drivers: Qué buscan los consumidores cuando quieren comprar vivienda</vt:lpstr>
      <vt:lpstr>El grupo objetivo comprador de vivienda  </vt:lpstr>
      <vt:lpstr>El grupo objetivo ejemplo vivienda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pc</dc:creator>
  <cp:keywords/>
  <dc:description/>
  <cp:lastModifiedBy>Juan Carlos Rodriguez Gomez</cp:lastModifiedBy>
  <cp:revision>203</cp:revision>
  <cp:lastPrinted>2016-09-21T22:15:47Z</cp:lastPrinted>
  <dcterms:created xsi:type="dcterms:W3CDTF">2015-03-19T23:40:38Z</dcterms:created>
  <dcterms:modified xsi:type="dcterms:W3CDTF">2024-02-28T21:56:50Z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0x010100AC9E007419184146AB9002BD6D33CE1A</vt:lpwstr>
  </property>
  <property fmtid="{D5CDD505-2E9C-101B-9397-08002B2CF9AE}" pid="3" name="Order">
    <vt:lpwstr>700.000000000000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