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73" r:id="rId4"/>
    <p:sldId id="261" r:id="rId5"/>
    <p:sldId id="257" r:id="rId6"/>
    <p:sldId id="258" r:id="rId7"/>
    <p:sldId id="260" r:id="rId8"/>
    <p:sldId id="259" r:id="rId9"/>
    <p:sldId id="262" r:id="rId10"/>
    <p:sldId id="263" r:id="rId11"/>
    <p:sldId id="264" r:id="rId12"/>
    <p:sldId id="265" r:id="rId13"/>
    <p:sldId id="269" r:id="rId14"/>
    <p:sldId id="275" r:id="rId15"/>
    <p:sldId id="276" r:id="rId16"/>
    <p:sldId id="277" r:id="rId17"/>
    <p:sldId id="278" r:id="rId18"/>
    <p:sldId id="274" r:id="rId19"/>
    <p:sldId id="266" r:id="rId20"/>
    <p:sldId id="267" r:id="rId21"/>
    <p:sldId id="268" r:id="rId22"/>
    <p:sldId id="270" r:id="rId23"/>
    <p:sldId id="271" r:id="rId24"/>
    <p:sldId id="272" r:id="rId2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6" autoAdjust="0"/>
    <p:restoredTop sz="94660"/>
  </p:normalViewPr>
  <p:slideViewPr>
    <p:cSldViewPr snapToGrid="0">
      <p:cViewPr>
        <p:scale>
          <a:sx n="66" d="100"/>
          <a:sy n="66" d="100"/>
        </p:scale>
        <p:origin x="1446" y="546"/>
      </p:cViewPr>
      <p:guideLst/>
    </p:cSldViewPr>
  </p:slideViewPr>
  <p:notesTextViewPr>
    <p:cViewPr>
      <p:scale>
        <a:sx n="1" d="1"/>
        <a:sy n="1" d="1"/>
      </p:scale>
      <p:origin x="0" y="0"/>
    </p:cViewPr>
  </p:notesTextViewPr>
  <p:sorterViewPr>
    <p:cViewPr>
      <p:scale>
        <a:sx n="66" d="100"/>
        <a:sy n="66" d="100"/>
      </p:scale>
      <p:origin x="0" y="-1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7.png"/><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image" Target="../media/image13.png"/><Relationship Id="rId6" Type="http://schemas.openxmlformats.org/officeDocument/2006/relationships/image" Target="../media/image23.sv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4.svg"/><Relationship Id="rId1" Type="http://schemas.openxmlformats.org/officeDocument/2006/relationships/image" Target="../media/image30.png"/><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7.png"/><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image" Target="../media/image13.png"/><Relationship Id="rId6" Type="http://schemas.openxmlformats.org/officeDocument/2006/relationships/image" Target="../media/image23.svg"/><Relationship Id="rId5" Type="http://schemas.openxmlformats.org/officeDocument/2006/relationships/image" Target="../media/image15.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4.svg"/><Relationship Id="rId1" Type="http://schemas.openxmlformats.org/officeDocument/2006/relationships/image" Target="../media/image30.png"/><Relationship Id="rId6" Type="http://schemas.openxmlformats.org/officeDocument/2006/relationships/image" Target="../media/image38.svg"/><Relationship Id="rId5" Type="http://schemas.openxmlformats.org/officeDocument/2006/relationships/image" Target="../media/image32.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FC732-34AD-4C81-BFEF-DBB393798FE4}" type="doc">
      <dgm:prSet loTypeId="urn:microsoft.com/office/officeart/2018/5/layout/IconCircleLabelList" loCatId="icon" qsTypeId="urn:microsoft.com/office/officeart/2005/8/quickstyle/simple4" qsCatId="simple" csTypeId="urn:microsoft.com/office/officeart/2018/5/colors/Iconchunking_coloredtext_accent0_3" csCatId="mainScheme" phldr="1"/>
      <dgm:spPr/>
      <dgm:t>
        <a:bodyPr/>
        <a:lstStyle/>
        <a:p>
          <a:endParaRPr lang="en-US"/>
        </a:p>
      </dgm:t>
    </dgm:pt>
    <dgm:pt modelId="{2F95E0C6-9D8A-4043-82BC-5FA164F034A9}">
      <dgm:prSet/>
      <dgm:spPr/>
      <dgm:t>
        <a:bodyPr/>
        <a:lstStyle/>
        <a:p>
          <a:pPr>
            <a:defRPr cap="all"/>
          </a:pPr>
          <a:r>
            <a:rPr lang="en-US"/>
            <a:t>Brand name</a:t>
          </a:r>
        </a:p>
      </dgm:t>
    </dgm:pt>
    <dgm:pt modelId="{5E2547EA-8683-496C-8240-EA1769063241}" type="parTrans" cxnId="{52D7D91A-C6FB-4776-85C8-2905F40F56E4}">
      <dgm:prSet/>
      <dgm:spPr/>
      <dgm:t>
        <a:bodyPr/>
        <a:lstStyle/>
        <a:p>
          <a:endParaRPr lang="en-US"/>
        </a:p>
      </dgm:t>
    </dgm:pt>
    <dgm:pt modelId="{27ECC2A1-4696-4B76-B6B8-DF4341B2AD7B}" type="sibTrans" cxnId="{52D7D91A-C6FB-4776-85C8-2905F40F56E4}">
      <dgm:prSet/>
      <dgm:spPr/>
      <dgm:t>
        <a:bodyPr/>
        <a:lstStyle/>
        <a:p>
          <a:endParaRPr lang="en-US"/>
        </a:p>
      </dgm:t>
    </dgm:pt>
    <dgm:pt modelId="{456C4632-17A7-428B-A946-BDAA290F4169}">
      <dgm:prSet/>
      <dgm:spPr/>
      <dgm:t>
        <a:bodyPr/>
        <a:lstStyle/>
        <a:p>
          <a:pPr>
            <a:defRPr cap="all"/>
          </a:pPr>
          <a:r>
            <a:rPr lang="en-US"/>
            <a:t>Functionality </a:t>
          </a:r>
        </a:p>
      </dgm:t>
    </dgm:pt>
    <dgm:pt modelId="{17B1832F-BE4E-4AF1-BA96-0AF3B421D4E6}" type="parTrans" cxnId="{40FE1E9D-CE12-43AD-8AA2-EEB974197FC8}">
      <dgm:prSet/>
      <dgm:spPr/>
      <dgm:t>
        <a:bodyPr/>
        <a:lstStyle/>
        <a:p>
          <a:endParaRPr lang="en-US"/>
        </a:p>
      </dgm:t>
    </dgm:pt>
    <dgm:pt modelId="{C28D27DB-1C2E-43B0-94AB-F04AA78FB408}" type="sibTrans" cxnId="{40FE1E9D-CE12-43AD-8AA2-EEB974197FC8}">
      <dgm:prSet/>
      <dgm:spPr/>
      <dgm:t>
        <a:bodyPr/>
        <a:lstStyle/>
        <a:p>
          <a:endParaRPr lang="en-US"/>
        </a:p>
      </dgm:t>
    </dgm:pt>
    <dgm:pt modelId="{7E1D70C3-63F3-4FCB-A836-6179B066D53D}">
      <dgm:prSet/>
      <dgm:spPr/>
      <dgm:t>
        <a:bodyPr/>
        <a:lstStyle/>
        <a:p>
          <a:pPr>
            <a:defRPr cap="all"/>
          </a:pPr>
          <a:r>
            <a:rPr lang="en-US"/>
            <a:t>Personality </a:t>
          </a:r>
        </a:p>
      </dgm:t>
    </dgm:pt>
    <dgm:pt modelId="{F7D21CDB-4F7C-4107-8549-FBBB7233FDDB}" type="parTrans" cxnId="{FA95C6F7-D572-45FE-9F80-C37190B9FA93}">
      <dgm:prSet/>
      <dgm:spPr/>
      <dgm:t>
        <a:bodyPr/>
        <a:lstStyle/>
        <a:p>
          <a:endParaRPr lang="en-US"/>
        </a:p>
      </dgm:t>
    </dgm:pt>
    <dgm:pt modelId="{8DD08DBB-634A-42A7-93EA-6E7558F0D55F}" type="sibTrans" cxnId="{FA95C6F7-D572-45FE-9F80-C37190B9FA93}">
      <dgm:prSet/>
      <dgm:spPr/>
      <dgm:t>
        <a:bodyPr/>
        <a:lstStyle/>
        <a:p>
          <a:endParaRPr lang="en-US"/>
        </a:p>
      </dgm:t>
    </dgm:pt>
    <dgm:pt modelId="{951DE334-EBE4-47CD-8541-5BBCB2715B67}">
      <dgm:prSet/>
      <dgm:spPr/>
      <dgm:t>
        <a:bodyPr/>
        <a:lstStyle/>
        <a:p>
          <a:pPr>
            <a:defRPr cap="all"/>
          </a:pPr>
          <a:r>
            <a:rPr lang="en-US"/>
            <a:t>Positioning </a:t>
          </a:r>
        </a:p>
      </dgm:t>
    </dgm:pt>
    <dgm:pt modelId="{4E1E02BB-17D1-4338-9E2C-3F0958C3C519}" type="parTrans" cxnId="{2FE46716-4611-421F-B0F5-CFA638AB70BC}">
      <dgm:prSet/>
      <dgm:spPr/>
      <dgm:t>
        <a:bodyPr/>
        <a:lstStyle/>
        <a:p>
          <a:endParaRPr lang="en-US"/>
        </a:p>
      </dgm:t>
    </dgm:pt>
    <dgm:pt modelId="{81127D01-6C57-4145-827D-A967603C4B24}" type="sibTrans" cxnId="{2FE46716-4611-421F-B0F5-CFA638AB70BC}">
      <dgm:prSet/>
      <dgm:spPr/>
      <dgm:t>
        <a:bodyPr/>
        <a:lstStyle/>
        <a:p>
          <a:endParaRPr lang="en-US"/>
        </a:p>
      </dgm:t>
    </dgm:pt>
    <dgm:pt modelId="{08D3ACDC-853B-4E71-A1CE-4C814F84C002}">
      <dgm:prSet/>
      <dgm:spPr/>
      <dgm:t>
        <a:bodyPr/>
        <a:lstStyle/>
        <a:p>
          <a:pPr>
            <a:defRPr cap="all"/>
          </a:pPr>
          <a:r>
            <a:rPr lang="en-US"/>
            <a:t>Range </a:t>
          </a:r>
        </a:p>
      </dgm:t>
    </dgm:pt>
    <dgm:pt modelId="{19D497C5-0F6F-459C-98B5-E2F599B531AC}" type="parTrans" cxnId="{8D508388-B54F-47B3-9D33-08CDC3DAE342}">
      <dgm:prSet/>
      <dgm:spPr/>
      <dgm:t>
        <a:bodyPr/>
        <a:lstStyle/>
        <a:p>
          <a:endParaRPr lang="en-US"/>
        </a:p>
      </dgm:t>
    </dgm:pt>
    <dgm:pt modelId="{A999AD02-B5F1-4889-A63C-DE2F167D0DCE}" type="sibTrans" cxnId="{8D508388-B54F-47B3-9D33-08CDC3DAE342}">
      <dgm:prSet/>
      <dgm:spPr/>
      <dgm:t>
        <a:bodyPr/>
        <a:lstStyle/>
        <a:p>
          <a:endParaRPr lang="en-US"/>
        </a:p>
      </dgm:t>
    </dgm:pt>
    <dgm:pt modelId="{479285A5-0027-4F64-9C56-38D10835E8A1}">
      <dgm:prSet/>
      <dgm:spPr/>
      <dgm:t>
        <a:bodyPr/>
        <a:lstStyle/>
        <a:p>
          <a:pPr>
            <a:defRPr cap="all"/>
          </a:pPr>
          <a:r>
            <a:rPr lang="en-US"/>
            <a:t>Looks</a:t>
          </a:r>
        </a:p>
      </dgm:t>
    </dgm:pt>
    <dgm:pt modelId="{6495218A-6BF1-4A04-AD36-75E46A24717B}" type="parTrans" cxnId="{1934E7EC-C464-420A-92DA-A73908E247BF}">
      <dgm:prSet/>
      <dgm:spPr/>
      <dgm:t>
        <a:bodyPr/>
        <a:lstStyle/>
        <a:p>
          <a:endParaRPr lang="en-US"/>
        </a:p>
      </dgm:t>
    </dgm:pt>
    <dgm:pt modelId="{74A6D941-0901-4494-8E3E-199C283E0D37}" type="sibTrans" cxnId="{1934E7EC-C464-420A-92DA-A73908E247BF}">
      <dgm:prSet/>
      <dgm:spPr/>
      <dgm:t>
        <a:bodyPr/>
        <a:lstStyle/>
        <a:p>
          <a:endParaRPr lang="en-US"/>
        </a:p>
      </dgm:t>
    </dgm:pt>
    <dgm:pt modelId="{028C1F9F-1867-4D60-B183-D4791E730D78}" type="pres">
      <dgm:prSet presAssocID="{E5BFC732-34AD-4C81-BFEF-DBB393798FE4}" presName="root" presStyleCnt="0">
        <dgm:presLayoutVars>
          <dgm:dir/>
          <dgm:resizeHandles val="exact"/>
        </dgm:presLayoutVars>
      </dgm:prSet>
      <dgm:spPr/>
      <dgm:t>
        <a:bodyPr/>
        <a:lstStyle/>
        <a:p>
          <a:endParaRPr lang="es-ES"/>
        </a:p>
      </dgm:t>
    </dgm:pt>
    <dgm:pt modelId="{246525B4-6FDD-461A-80E2-1B2C8E159381}" type="pres">
      <dgm:prSet presAssocID="{2F95E0C6-9D8A-4043-82BC-5FA164F034A9}" presName="compNode" presStyleCnt="0"/>
      <dgm:spPr/>
    </dgm:pt>
    <dgm:pt modelId="{CF934F40-2FDB-4FC9-B506-849224C1F35D}" type="pres">
      <dgm:prSet presAssocID="{2F95E0C6-9D8A-4043-82BC-5FA164F034A9}" presName="iconBgRect" presStyleLbl="bgShp" presStyleIdx="0" presStyleCnt="6"/>
      <dgm:spPr/>
    </dgm:pt>
    <dgm:pt modelId="{09AB6450-DCE6-4E2C-B30A-45FCDEBD1FB7}" type="pres">
      <dgm:prSet presAssocID="{2F95E0C6-9D8A-4043-82BC-5FA164F034A9}"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Medicine"/>
        </a:ext>
      </dgm:extLst>
    </dgm:pt>
    <dgm:pt modelId="{88547EF8-59D8-4372-A3EA-BFC844CFA51F}" type="pres">
      <dgm:prSet presAssocID="{2F95E0C6-9D8A-4043-82BC-5FA164F034A9}" presName="spaceRect" presStyleCnt="0"/>
      <dgm:spPr/>
    </dgm:pt>
    <dgm:pt modelId="{A56940C2-32F7-4D04-A4A4-8E4D4A498070}" type="pres">
      <dgm:prSet presAssocID="{2F95E0C6-9D8A-4043-82BC-5FA164F034A9}" presName="textRect" presStyleLbl="revTx" presStyleIdx="0" presStyleCnt="6">
        <dgm:presLayoutVars>
          <dgm:chMax val="1"/>
          <dgm:chPref val="1"/>
        </dgm:presLayoutVars>
      </dgm:prSet>
      <dgm:spPr/>
      <dgm:t>
        <a:bodyPr/>
        <a:lstStyle/>
        <a:p>
          <a:endParaRPr lang="es-ES"/>
        </a:p>
      </dgm:t>
    </dgm:pt>
    <dgm:pt modelId="{0517B1DE-E127-4005-BFA5-BC52752D1798}" type="pres">
      <dgm:prSet presAssocID="{27ECC2A1-4696-4B76-B6B8-DF4341B2AD7B}" presName="sibTrans" presStyleCnt="0"/>
      <dgm:spPr/>
    </dgm:pt>
    <dgm:pt modelId="{6C9D3519-D554-42B4-BA5B-AF528798EB53}" type="pres">
      <dgm:prSet presAssocID="{456C4632-17A7-428B-A946-BDAA290F4169}" presName="compNode" presStyleCnt="0"/>
      <dgm:spPr/>
    </dgm:pt>
    <dgm:pt modelId="{728B9665-EFF7-44C6-94B5-092EAA315471}" type="pres">
      <dgm:prSet presAssocID="{456C4632-17A7-428B-A946-BDAA290F4169}" presName="iconBgRect" presStyleLbl="bgShp" presStyleIdx="1" presStyleCnt="6"/>
      <dgm:spPr/>
    </dgm:pt>
    <dgm:pt modelId="{D0AB6943-790D-4813-9263-4515F7B6C835}" type="pres">
      <dgm:prSet presAssocID="{456C4632-17A7-428B-A946-BDAA290F4169}"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Help"/>
        </a:ext>
      </dgm:extLst>
    </dgm:pt>
    <dgm:pt modelId="{611D9B4B-AD2C-4D02-A2D3-1967083440E2}" type="pres">
      <dgm:prSet presAssocID="{456C4632-17A7-428B-A946-BDAA290F4169}" presName="spaceRect" presStyleCnt="0"/>
      <dgm:spPr/>
    </dgm:pt>
    <dgm:pt modelId="{78420433-2859-4FF4-BFC3-6CD7854DC6EE}" type="pres">
      <dgm:prSet presAssocID="{456C4632-17A7-428B-A946-BDAA290F4169}" presName="textRect" presStyleLbl="revTx" presStyleIdx="1" presStyleCnt="6">
        <dgm:presLayoutVars>
          <dgm:chMax val="1"/>
          <dgm:chPref val="1"/>
        </dgm:presLayoutVars>
      </dgm:prSet>
      <dgm:spPr/>
      <dgm:t>
        <a:bodyPr/>
        <a:lstStyle/>
        <a:p>
          <a:endParaRPr lang="es-ES"/>
        </a:p>
      </dgm:t>
    </dgm:pt>
    <dgm:pt modelId="{DD6DEE1F-98C4-4942-83D4-95F6A3758E32}" type="pres">
      <dgm:prSet presAssocID="{C28D27DB-1C2E-43B0-94AB-F04AA78FB408}" presName="sibTrans" presStyleCnt="0"/>
      <dgm:spPr/>
    </dgm:pt>
    <dgm:pt modelId="{C07A9270-B012-4491-BF71-98FD966C4663}" type="pres">
      <dgm:prSet presAssocID="{7E1D70C3-63F3-4FCB-A836-6179B066D53D}" presName="compNode" presStyleCnt="0"/>
      <dgm:spPr/>
    </dgm:pt>
    <dgm:pt modelId="{B2315910-8376-4177-93F4-4BC5606BD32F}" type="pres">
      <dgm:prSet presAssocID="{7E1D70C3-63F3-4FCB-A836-6179B066D53D}" presName="iconBgRect" presStyleLbl="bgShp" presStyleIdx="2" presStyleCnt="6"/>
      <dgm:spPr/>
    </dgm:pt>
    <dgm:pt modelId="{46EC62A0-B182-40E3-8F2C-4A8A5E4F971F}" type="pres">
      <dgm:prSet presAssocID="{7E1D70C3-63F3-4FCB-A836-6179B066D53D}"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Drama"/>
        </a:ext>
      </dgm:extLst>
    </dgm:pt>
    <dgm:pt modelId="{F0868137-7D6B-4F56-A73C-338B90E6A6AA}" type="pres">
      <dgm:prSet presAssocID="{7E1D70C3-63F3-4FCB-A836-6179B066D53D}" presName="spaceRect" presStyleCnt="0"/>
      <dgm:spPr/>
    </dgm:pt>
    <dgm:pt modelId="{2E86E7DD-2490-4439-8E27-02CC385BC496}" type="pres">
      <dgm:prSet presAssocID="{7E1D70C3-63F3-4FCB-A836-6179B066D53D}" presName="textRect" presStyleLbl="revTx" presStyleIdx="2" presStyleCnt="6">
        <dgm:presLayoutVars>
          <dgm:chMax val="1"/>
          <dgm:chPref val="1"/>
        </dgm:presLayoutVars>
      </dgm:prSet>
      <dgm:spPr/>
      <dgm:t>
        <a:bodyPr/>
        <a:lstStyle/>
        <a:p>
          <a:endParaRPr lang="es-ES"/>
        </a:p>
      </dgm:t>
    </dgm:pt>
    <dgm:pt modelId="{E83EA565-CA99-4C24-8185-88BD7BD67125}" type="pres">
      <dgm:prSet presAssocID="{8DD08DBB-634A-42A7-93EA-6E7558F0D55F}" presName="sibTrans" presStyleCnt="0"/>
      <dgm:spPr/>
    </dgm:pt>
    <dgm:pt modelId="{3CBA0CA2-BB6C-4062-B1CE-D87486835AC1}" type="pres">
      <dgm:prSet presAssocID="{951DE334-EBE4-47CD-8541-5BBCB2715B67}" presName="compNode" presStyleCnt="0"/>
      <dgm:spPr/>
    </dgm:pt>
    <dgm:pt modelId="{63C259EB-3A99-41DA-B97D-3A7CC8D6DD5A}" type="pres">
      <dgm:prSet presAssocID="{951DE334-EBE4-47CD-8541-5BBCB2715B67}" presName="iconBgRect" presStyleLbl="bgShp" presStyleIdx="3" presStyleCnt="6"/>
      <dgm:spPr/>
    </dgm:pt>
    <dgm:pt modelId="{3145EB4B-A1FF-489D-AF30-9C3C69366F1A}" type="pres">
      <dgm:prSet presAssocID="{951DE334-EBE4-47CD-8541-5BBCB2715B67}"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Stethoscope"/>
        </a:ext>
      </dgm:extLst>
    </dgm:pt>
    <dgm:pt modelId="{2526E216-CBAA-41E5-B654-C1C906B64733}" type="pres">
      <dgm:prSet presAssocID="{951DE334-EBE4-47CD-8541-5BBCB2715B67}" presName="spaceRect" presStyleCnt="0"/>
      <dgm:spPr/>
    </dgm:pt>
    <dgm:pt modelId="{C15DC8D0-5C4E-4C9F-AD13-F4608614C77E}" type="pres">
      <dgm:prSet presAssocID="{951DE334-EBE4-47CD-8541-5BBCB2715B67}" presName="textRect" presStyleLbl="revTx" presStyleIdx="3" presStyleCnt="6">
        <dgm:presLayoutVars>
          <dgm:chMax val="1"/>
          <dgm:chPref val="1"/>
        </dgm:presLayoutVars>
      </dgm:prSet>
      <dgm:spPr/>
      <dgm:t>
        <a:bodyPr/>
        <a:lstStyle/>
        <a:p>
          <a:endParaRPr lang="es-ES"/>
        </a:p>
      </dgm:t>
    </dgm:pt>
    <dgm:pt modelId="{F4AEF810-D22D-4BB7-B41F-C6318954C800}" type="pres">
      <dgm:prSet presAssocID="{81127D01-6C57-4145-827D-A967603C4B24}" presName="sibTrans" presStyleCnt="0"/>
      <dgm:spPr/>
    </dgm:pt>
    <dgm:pt modelId="{567FFAF0-E597-4008-942E-37615A1AFF2F}" type="pres">
      <dgm:prSet presAssocID="{08D3ACDC-853B-4E71-A1CE-4C814F84C002}" presName="compNode" presStyleCnt="0"/>
      <dgm:spPr/>
    </dgm:pt>
    <dgm:pt modelId="{FE05E657-AC24-4FAC-A5EA-76FE4D010034}" type="pres">
      <dgm:prSet presAssocID="{08D3ACDC-853B-4E71-A1CE-4C814F84C002}" presName="iconBgRect" presStyleLbl="bgShp" presStyleIdx="4" presStyleCnt="6"/>
      <dgm:spPr/>
    </dgm:pt>
    <dgm:pt modelId="{2CB786F1-29B9-4D4B-AC69-1EDB4550E89D}" type="pres">
      <dgm:prSet presAssocID="{08D3ACDC-853B-4E71-A1CE-4C814F84C002}"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Calculator"/>
        </a:ext>
      </dgm:extLst>
    </dgm:pt>
    <dgm:pt modelId="{4A4683C4-F178-4CF6-8B6F-57CBF673C5CF}" type="pres">
      <dgm:prSet presAssocID="{08D3ACDC-853B-4E71-A1CE-4C814F84C002}" presName="spaceRect" presStyleCnt="0"/>
      <dgm:spPr/>
    </dgm:pt>
    <dgm:pt modelId="{35F2AD6C-9886-4E3F-976B-F21A6E46A022}" type="pres">
      <dgm:prSet presAssocID="{08D3ACDC-853B-4E71-A1CE-4C814F84C002}" presName="textRect" presStyleLbl="revTx" presStyleIdx="4" presStyleCnt="6">
        <dgm:presLayoutVars>
          <dgm:chMax val="1"/>
          <dgm:chPref val="1"/>
        </dgm:presLayoutVars>
      </dgm:prSet>
      <dgm:spPr/>
      <dgm:t>
        <a:bodyPr/>
        <a:lstStyle/>
        <a:p>
          <a:endParaRPr lang="es-ES"/>
        </a:p>
      </dgm:t>
    </dgm:pt>
    <dgm:pt modelId="{C7995883-4C37-4C9D-987D-CC026F65AE4D}" type="pres">
      <dgm:prSet presAssocID="{A999AD02-B5F1-4889-A63C-DE2F167D0DCE}" presName="sibTrans" presStyleCnt="0"/>
      <dgm:spPr/>
    </dgm:pt>
    <dgm:pt modelId="{E32F4487-D816-4071-844B-D248E05BFFD2}" type="pres">
      <dgm:prSet presAssocID="{479285A5-0027-4F64-9C56-38D10835E8A1}" presName="compNode" presStyleCnt="0"/>
      <dgm:spPr/>
    </dgm:pt>
    <dgm:pt modelId="{38CA9AAF-BA9F-4D8F-81D0-A15386BAAD7A}" type="pres">
      <dgm:prSet presAssocID="{479285A5-0027-4F64-9C56-38D10835E8A1}" presName="iconBgRect" presStyleLbl="bgShp" presStyleIdx="5" presStyleCnt="6"/>
      <dgm:spPr/>
    </dgm:pt>
    <dgm:pt modelId="{0AB5F886-B462-4A4D-8DCE-F0A4F5091AAB}" type="pres">
      <dgm:prSet presAssocID="{479285A5-0027-4F64-9C56-38D10835E8A1}"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t>
        <a:bodyPr/>
        <a:lstStyle/>
        <a:p>
          <a:endParaRPr lang="es-ES"/>
        </a:p>
      </dgm:t>
      <dgm:extLst>
        <a:ext uri="{E40237B7-FDA0-4F09-8148-C483321AD2D9}">
          <dgm14:cNvPr xmlns:dgm14="http://schemas.microsoft.com/office/drawing/2010/diagram" id="0" name="" descr="Eye"/>
        </a:ext>
      </dgm:extLst>
    </dgm:pt>
    <dgm:pt modelId="{D5DB47FA-0B94-4D70-BF65-76DCBE194E66}" type="pres">
      <dgm:prSet presAssocID="{479285A5-0027-4F64-9C56-38D10835E8A1}" presName="spaceRect" presStyleCnt="0"/>
      <dgm:spPr/>
    </dgm:pt>
    <dgm:pt modelId="{3B8EAE01-6BE1-4232-807D-D05BE6AA24B7}" type="pres">
      <dgm:prSet presAssocID="{479285A5-0027-4F64-9C56-38D10835E8A1}" presName="textRect" presStyleLbl="revTx" presStyleIdx="5" presStyleCnt="6">
        <dgm:presLayoutVars>
          <dgm:chMax val="1"/>
          <dgm:chPref val="1"/>
        </dgm:presLayoutVars>
      </dgm:prSet>
      <dgm:spPr/>
      <dgm:t>
        <a:bodyPr/>
        <a:lstStyle/>
        <a:p>
          <a:endParaRPr lang="es-ES"/>
        </a:p>
      </dgm:t>
    </dgm:pt>
  </dgm:ptLst>
  <dgm:cxnLst>
    <dgm:cxn modelId="{C4C1F798-B687-43F2-9C3A-E46968E13563}" type="presOf" srcId="{456C4632-17A7-428B-A946-BDAA290F4169}" destId="{78420433-2859-4FF4-BFC3-6CD7854DC6EE}" srcOrd="0" destOrd="0" presId="urn:microsoft.com/office/officeart/2018/5/layout/IconCircleLabelList"/>
    <dgm:cxn modelId="{8006A067-B6DC-4D0B-B9CA-39A3C3A25B19}" type="presOf" srcId="{7E1D70C3-63F3-4FCB-A836-6179B066D53D}" destId="{2E86E7DD-2490-4439-8E27-02CC385BC496}" srcOrd="0" destOrd="0" presId="urn:microsoft.com/office/officeart/2018/5/layout/IconCircleLabelList"/>
    <dgm:cxn modelId="{CD3457D6-40E6-448E-9B53-93156E4782F0}" type="presOf" srcId="{2F95E0C6-9D8A-4043-82BC-5FA164F034A9}" destId="{A56940C2-32F7-4D04-A4A4-8E4D4A498070}" srcOrd="0" destOrd="0" presId="urn:microsoft.com/office/officeart/2018/5/layout/IconCircleLabelList"/>
    <dgm:cxn modelId="{40FE1E9D-CE12-43AD-8AA2-EEB974197FC8}" srcId="{E5BFC732-34AD-4C81-BFEF-DBB393798FE4}" destId="{456C4632-17A7-428B-A946-BDAA290F4169}" srcOrd="1" destOrd="0" parTransId="{17B1832F-BE4E-4AF1-BA96-0AF3B421D4E6}" sibTransId="{C28D27DB-1C2E-43B0-94AB-F04AA78FB408}"/>
    <dgm:cxn modelId="{CEF1E7A1-C300-4BE7-BF68-CE09851E813A}" type="presOf" srcId="{E5BFC732-34AD-4C81-BFEF-DBB393798FE4}" destId="{028C1F9F-1867-4D60-B183-D4791E730D78}" srcOrd="0" destOrd="0" presId="urn:microsoft.com/office/officeart/2018/5/layout/IconCircleLabelList"/>
    <dgm:cxn modelId="{9C26C24E-5DFB-4D5B-AB0D-AB0B3E7A3AC2}" type="presOf" srcId="{08D3ACDC-853B-4E71-A1CE-4C814F84C002}" destId="{35F2AD6C-9886-4E3F-976B-F21A6E46A022}" srcOrd="0" destOrd="0" presId="urn:microsoft.com/office/officeart/2018/5/layout/IconCircleLabelList"/>
    <dgm:cxn modelId="{2FE46716-4611-421F-B0F5-CFA638AB70BC}" srcId="{E5BFC732-34AD-4C81-BFEF-DBB393798FE4}" destId="{951DE334-EBE4-47CD-8541-5BBCB2715B67}" srcOrd="3" destOrd="0" parTransId="{4E1E02BB-17D1-4338-9E2C-3F0958C3C519}" sibTransId="{81127D01-6C57-4145-827D-A967603C4B24}"/>
    <dgm:cxn modelId="{8D508388-B54F-47B3-9D33-08CDC3DAE342}" srcId="{E5BFC732-34AD-4C81-BFEF-DBB393798FE4}" destId="{08D3ACDC-853B-4E71-A1CE-4C814F84C002}" srcOrd="4" destOrd="0" parTransId="{19D497C5-0F6F-459C-98B5-E2F599B531AC}" sibTransId="{A999AD02-B5F1-4889-A63C-DE2F167D0DCE}"/>
    <dgm:cxn modelId="{1934E7EC-C464-420A-92DA-A73908E247BF}" srcId="{E5BFC732-34AD-4C81-BFEF-DBB393798FE4}" destId="{479285A5-0027-4F64-9C56-38D10835E8A1}" srcOrd="5" destOrd="0" parTransId="{6495218A-6BF1-4A04-AD36-75E46A24717B}" sibTransId="{74A6D941-0901-4494-8E3E-199C283E0D37}"/>
    <dgm:cxn modelId="{52D7D91A-C6FB-4776-85C8-2905F40F56E4}" srcId="{E5BFC732-34AD-4C81-BFEF-DBB393798FE4}" destId="{2F95E0C6-9D8A-4043-82BC-5FA164F034A9}" srcOrd="0" destOrd="0" parTransId="{5E2547EA-8683-496C-8240-EA1769063241}" sibTransId="{27ECC2A1-4696-4B76-B6B8-DF4341B2AD7B}"/>
    <dgm:cxn modelId="{FA95C6F7-D572-45FE-9F80-C37190B9FA93}" srcId="{E5BFC732-34AD-4C81-BFEF-DBB393798FE4}" destId="{7E1D70C3-63F3-4FCB-A836-6179B066D53D}" srcOrd="2" destOrd="0" parTransId="{F7D21CDB-4F7C-4107-8549-FBBB7233FDDB}" sibTransId="{8DD08DBB-634A-42A7-93EA-6E7558F0D55F}"/>
    <dgm:cxn modelId="{907D0048-5527-4F0B-ADB0-688765260A90}" type="presOf" srcId="{951DE334-EBE4-47CD-8541-5BBCB2715B67}" destId="{C15DC8D0-5C4E-4C9F-AD13-F4608614C77E}" srcOrd="0" destOrd="0" presId="urn:microsoft.com/office/officeart/2018/5/layout/IconCircleLabelList"/>
    <dgm:cxn modelId="{7E6CE19D-C9E2-42B2-961C-7BBE058A92FA}" type="presOf" srcId="{479285A5-0027-4F64-9C56-38D10835E8A1}" destId="{3B8EAE01-6BE1-4232-807D-D05BE6AA24B7}" srcOrd="0" destOrd="0" presId="urn:microsoft.com/office/officeart/2018/5/layout/IconCircleLabelList"/>
    <dgm:cxn modelId="{7C9B14D0-9E6F-4BEC-9F4E-660B544B5C03}" type="presParOf" srcId="{028C1F9F-1867-4D60-B183-D4791E730D78}" destId="{246525B4-6FDD-461A-80E2-1B2C8E159381}" srcOrd="0" destOrd="0" presId="urn:microsoft.com/office/officeart/2018/5/layout/IconCircleLabelList"/>
    <dgm:cxn modelId="{B11E9CC6-ECAB-4A5B-B4CF-C8B6425C105F}" type="presParOf" srcId="{246525B4-6FDD-461A-80E2-1B2C8E159381}" destId="{CF934F40-2FDB-4FC9-B506-849224C1F35D}" srcOrd="0" destOrd="0" presId="urn:microsoft.com/office/officeart/2018/5/layout/IconCircleLabelList"/>
    <dgm:cxn modelId="{9FF7A28D-FA06-4ACE-B0B7-8331EF90B178}" type="presParOf" srcId="{246525B4-6FDD-461A-80E2-1B2C8E159381}" destId="{09AB6450-DCE6-4E2C-B30A-45FCDEBD1FB7}" srcOrd="1" destOrd="0" presId="urn:microsoft.com/office/officeart/2018/5/layout/IconCircleLabelList"/>
    <dgm:cxn modelId="{FA994527-3D4F-4D3D-9EE6-9C8D1A8D83B8}" type="presParOf" srcId="{246525B4-6FDD-461A-80E2-1B2C8E159381}" destId="{88547EF8-59D8-4372-A3EA-BFC844CFA51F}" srcOrd="2" destOrd="0" presId="urn:microsoft.com/office/officeart/2018/5/layout/IconCircleLabelList"/>
    <dgm:cxn modelId="{F8677114-145D-4983-81D4-68B1CF693D24}" type="presParOf" srcId="{246525B4-6FDD-461A-80E2-1B2C8E159381}" destId="{A56940C2-32F7-4D04-A4A4-8E4D4A498070}" srcOrd="3" destOrd="0" presId="urn:microsoft.com/office/officeart/2018/5/layout/IconCircleLabelList"/>
    <dgm:cxn modelId="{AB04F935-A1B5-49C5-87FC-D7F2C69A8E7C}" type="presParOf" srcId="{028C1F9F-1867-4D60-B183-D4791E730D78}" destId="{0517B1DE-E127-4005-BFA5-BC52752D1798}" srcOrd="1" destOrd="0" presId="urn:microsoft.com/office/officeart/2018/5/layout/IconCircleLabelList"/>
    <dgm:cxn modelId="{93DF2D56-FBF2-482B-8C82-6F748326AB21}" type="presParOf" srcId="{028C1F9F-1867-4D60-B183-D4791E730D78}" destId="{6C9D3519-D554-42B4-BA5B-AF528798EB53}" srcOrd="2" destOrd="0" presId="urn:microsoft.com/office/officeart/2018/5/layout/IconCircleLabelList"/>
    <dgm:cxn modelId="{A87A0D9C-0C35-4CFE-B0F2-0C1801B0D42F}" type="presParOf" srcId="{6C9D3519-D554-42B4-BA5B-AF528798EB53}" destId="{728B9665-EFF7-44C6-94B5-092EAA315471}" srcOrd="0" destOrd="0" presId="urn:microsoft.com/office/officeart/2018/5/layout/IconCircleLabelList"/>
    <dgm:cxn modelId="{E4EB55EB-671C-43EA-AD5A-F2237D6E15B9}" type="presParOf" srcId="{6C9D3519-D554-42B4-BA5B-AF528798EB53}" destId="{D0AB6943-790D-4813-9263-4515F7B6C835}" srcOrd="1" destOrd="0" presId="urn:microsoft.com/office/officeart/2018/5/layout/IconCircleLabelList"/>
    <dgm:cxn modelId="{A52D70A4-B30B-4051-80AB-CCE7662690AA}" type="presParOf" srcId="{6C9D3519-D554-42B4-BA5B-AF528798EB53}" destId="{611D9B4B-AD2C-4D02-A2D3-1967083440E2}" srcOrd="2" destOrd="0" presId="urn:microsoft.com/office/officeart/2018/5/layout/IconCircleLabelList"/>
    <dgm:cxn modelId="{914DD1BB-C850-4CCE-B7D5-024142172E7C}" type="presParOf" srcId="{6C9D3519-D554-42B4-BA5B-AF528798EB53}" destId="{78420433-2859-4FF4-BFC3-6CD7854DC6EE}" srcOrd="3" destOrd="0" presId="urn:microsoft.com/office/officeart/2018/5/layout/IconCircleLabelList"/>
    <dgm:cxn modelId="{7B0F05BC-6CEB-47CE-876C-1B7781A95BD0}" type="presParOf" srcId="{028C1F9F-1867-4D60-B183-D4791E730D78}" destId="{DD6DEE1F-98C4-4942-83D4-95F6A3758E32}" srcOrd="3" destOrd="0" presId="urn:microsoft.com/office/officeart/2018/5/layout/IconCircleLabelList"/>
    <dgm:cxn modelId="{450DD111-EB73-4956-AD73-AFB977BD3BC4}" type="presParOf" srcId="{028C1F9F-1867-4D60-B183-D4791E730D78}" destId="{C07A9270-B012-4491-BF71-98FD966C4663}" srcOrd="4" destOrd="0" presId="urn:microsoft.com/office/officeart/2018/5/layout/IconCircleLabelList"/>
    <dgm:cxn modelId="{929F37D2-B412-4BD8-9E0B-6F94ED753B14}" type="presParOf" srcId="{C07A9270-B012-4491-BF71-98FD966C4663}" destId="{B2315910-8376-4177-93F4-4BC5606BD32F}" srcOrd="0" destOrd="0" presId="urn:microsoft.com/office/officeart/2018/5/layout/IconCircleLabelList"/>
    <dgm:cxn modelId="{3958327A-D739-48B6-B208-695C9D4FE7AA}" type="presParOf" srcId="{C07A9270-B012-4491-BF71-98FD966C4663}" destId="{46EC62A0-B182-40E3-8F2C-4A8A5E4F971F}" srcOrd="1" destOrd="0" presId="urn:microsoft.com/office/officeart/2018/5/layout/IconCircleLabelList"/>
    <dgm:cxn modelId="{88FA0958-5BAE-4783-8776-ECEBAC75EDAD}" type="presParOf" srcId="{C07A9270-B012-4491-BF71-98FD966C4663}" destId="{F0868137-7D6B-4F56-A73C-338B90E6A6AA}" srcOrd="2" destOrd="0" presId="urn:microsoft.com/office/officeart/2018/5/layout/IconCircleLabelList"/>
    <dgm:cxn modelId="{FBBAF22F-10B7-4829-9A2D-53EB675E1E6B}" type="presParOf" srcId="{C07A9270-B012-4491-BF71-98FD966C4663}" destId="{2E86E7DD-2490-4439-8E27-02CC385BC496}" srcOrd="3" destOrd="0" presId="urn:microsoft.com/office/officeart/2018/5/layout/IconCircleLabelList"/>
    <dgm:cxn modelId="{A3C80CFC-D878-4C98-AE5E-2CB4C6AF41ED}" type="presParOf" srcId="{028C1F9F-1867-4D60-B183-D4791E730D78}" destId="{E83EA565-CA99-4C24-8185-88BD7BD67125}" srcOrd="5" destOrd="0" presId="urn:microsoft.com/office/officeart/2018/5/layout/IconCircleLabelList"/>
    <dgm:cxn modelId="{A1F443A8-DA90-4735-A1B6-BA47D32A8510}" type="presParOf" srcId="{028C1F9F-1867-4D60-B183-D4791E730D78}" destId="{3CBA0CA2-BB6C-4062-B1CE-D87486835AC1}" srcOrd="6" destOrd="0" presId="urn:microsoft.com/office/officeart/2018/5/layout/IconCircleLabelList"/>
    <dgm:cxn modelId="{BAB383BD-420A-41EA-8D45-A3E3597D825A}" type="presParOf" srcId="{3CBA0CA2-BB6C-4062-B1CE-D87486835AC1}" destId="{63C259EB-3A99-41DA-B97D-3A7CC8D6DD5A}" srcOrd="0" destOrd="0" presId="urn:microsoft.com/office/officeart/2018/5/layout/IconCircleLabelList"/>
    <dgm:cxn modelId="{2CA0D474-A5D2-4AC9-B13A-B961BC2C769B}" type="presParOf" srcId="{3CBA0CA2-BB6C-4062-B1CE-D87486835AC1}" destId="{3145EB4B-A1FF-489D-AF30-9C3C69366F1A}" srcOrd="1" destOrd="0" presId="urn:microsoft.com/office/officeart/2018/5/layout/IconCircleLabelList"/>
    <dgm:cxn modelId="{547FBE53-E0AD-402A-9BAA-6BDAC7B1F42C}" type="presParOf" srcId="{3CBA0CA2-BB6C-4062-B1CE-D87486835AC1}" destId="{2526E216-CBAA-41E5-B654-C1C906B64733}" srcOrd="2" destOrd="0" presId="urn:microsoft.com/office/officeart/2018/5/layout/IconCircleLabelList"/>
    <dgm:cxn modelId="{673972A1-FEED-437D-A081-5A7441CB8C5B}" type="presParOf" srcId="{3CBA0CA2-BB6C-4062-B1CE-D87486835AC1}" destId="{C15DC8D0-5C4E-4C9F-AD13-F4608614C77E}" srcOrd="3" destOrd="0" presId="urn:microsoft.com/office/officeart/2018/5/layout/IconCircleLabelList"/>
    <dgm:cxn modelId="{95A36058-FBAD-41CB-A267-E4D6A7DC1619}" type="presParOf" srcId="{028C1F9F-1867-4D60-B183-D4791E730D78}" destId="{F4AEF810-D22D-4BB7-B41F-C6318954C800}" srcOrd="7" destOrd="0" presId="urn:microsoft.com/office/officeart/2018/5/layout/IconCircleLabelList"/>
    <dgm:cxn modelId="{564A09B3-9E69-4FDF-B327-D1B563FC6051}" type="presParOf" srcId="{028C1F9F-1867-4D60-B183-D4791E730D78}" destId="{567FFAF0-E597-4008-942E-37615A1AFF2F}" srcOrd="8" destOrd="0" presId="urn:microsoft.com/office/officeart/2018/5/layout/IconCircleLabelList"/>
    <dgm:cxn modelId="{0ED8AC76-1D76-4701-87DF-05E758797792}" type="presParOf" srcId="{567FFAF0-E597-4008-942E-37615A1AFF2F}" destId="{FE05E657-AC24-4FAC-A5EA-76FE4D010034}" srcOrd="0" destOrd="0" presId="urn:microsoft.com/office/officeart/2018/5/layout/IconCircleLabelList"/>
    <dgm:cxn modelId="{23F71DBC-6CDE-4FA1-AE9D-C7896ECF8EA1}" type="presParOf" srcId="{567FFAF0-E597-4008-942E-37615A1AFF2F}" destId="{2CB786F1-29B9-4D4B-AC69-1EDB4550E89D}" srcOrd="1" destOrd="0" presId="urn:microsoft.com/office/officeart/2018/5/layout/IconCircleLabelList"/>
    <dgm:cxn modelId="{C684D801-3514-4FA1-8626-AE3A0F37DF84}" type="presParOf" srcId="{567FFAF0-E597-4008-942E-37615A1AFF2F}" destId="{4A4683C4-F178-4CF6-8B6F-57CBF673C5CF}" srcOrd="2" destOrd="0" presId="urn:microsoft.com/office/officeart/2018/5/layout/IconCircleLabelList"/>
    <dgm:cxn modelId="{91340BFB-BA20-4BD5-88AE-E208935FAEC2}" type="presParOf" srcId="{567FFAF0-E597-4008-942E-37615A1AFF2F}" destId="{35F2AD6C-9886-4E3F-976B-F21A6E46A022}" srcOrd="3" destOrd="0" presId="urn:microsoft.com/office/officeart/2018/5/layout/IconCircleLabelList"/>
    <dgm:cxn modelId="{148A4D93-8CBB-4900-A2EC-DC35B7CD71CA}" type="presParOf" srcId="{028C1F9F-1867-4D60-B183-D4791E730D78}" destId="{C7995883-4C37-4C9D-987D-CC026F65AE4D}" srcOrd="9" destOrd="0" presId="urn:microsoft.com/office/officeart/2018/5/layout/IconCircleLabelList"/>
    <dgm:cxn modelId="{DA2D546A-15CA-4948-A803-E1AAD1E0999B}" type="presParOf" srcId="{028C1F9F-1867-4D60-B183-D4791E730D78}" destId="{E32F4487-D816-4071-844B-D248E05BFFD2}" srcOrd="10" destOrd="0" presId="urn:microsoft.com/office/officeart/2018/5/layout/IconCircleLabelList"/>
    <dgm:cxn modelId="{8672BB0E-2155-420C-80FE-31DC6AF9BBDD}" type="presParOf" srcId="{E32F4487-D816-4071-844B-D248E05BFFD2}" destId="{38CA9AAF-BA9F-4D8F-81D0-A15386BAAD7A}" srcOrd="0" destOrd="0" presId="urn:microsoft.com/office/officeart/2018/5/layout/IconCircleLabelList"/>
    <dgm:cxn modelId="{DF916934-6EC3-455A-911F-47EBA783F3D2}" type="presParOf" srcId="{E32F4487-D816-4071-844B-D248E05BFFD2}" destId="{0AB5F886-B462-4A4D-8DCE-F0A4F5091AAB}" srcOrd="1" destOrd="0" presId="urn:microsoft.com/office/officeart/2018/5/layout/IconCircleLabelList"/>
    <dgm:cxn modelId="{B7AEF113-91A8-4583-ABAD-29E04EBE7F6A}" type="presParOf" srcId="{E32F4487-D816-4071-844B-D248E05BFFD2}" destId="{D5DB47FA-0B94-4D70-BF65-76DCBE194E66}" srcOrd="2" destOrd="0" presId="urn:microsoft.com/office/officeart/2018/5/layout/IconCircleLabelList"/>
    <dgm:cxn modelId="{612E1FE1-8AE1-4672-AA6A-4BF6FD2E101A}" type="presParOf" srcId="{E32F4487-D816-4071-844B-D248E05BFFD2}" destId="{3B8EAE01-6BE1-4232-807D-D05BE6AA24B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CAA5C4-CC96-49DD-AE70-7F8ACB15EB88}"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80D02C7F-FC33-4834-8388-10AA398DB894}">
      <dgm:prSet/>
      <dgm:spPr/>
      <dgm:t>
        <a:bodyPr/>
        <a:lstStyle/>
        <a:p>
          <a:r>
            <a:rPr lang="en-US"/>
            <a:t>What are the 4 P’s?</a:t>
          </a:r>
        </a:p>
      </dgm:t>
    </dgm:pt>
    <dgm:pt modelId="{90D40FD4-AE29-48AC-9AAA-447C31D42CD5}" type="parTrans" cxnId="{8A3EFB6B-809E-4AD5-A05E-9E57EF2702FF}">
      <dgm:prSet/>
      <dgm:spPr/>
      <dgm:t>
        <a:bodyPr/>
        <a:lstStyle/>
        <a:p>
          <a:endParaRPr lang="en-US"/>
        </a:p>
      </dgm:t>
    </dgm:pt>
    <dgm:pt modelId="{84B9212F-B573-4798-A66F-4A44CDF4B823}" type="sibTrans" cxnId="{8A3EFB6B-809E-4AD5-A05E-9E57EF2702FF}">
      <dgm:prSet/>
      <dgm:spPr/>
      <dgm:t>
        <a:bodyPr/>
        <a:lstStyle/>
        <a:p>
          <a:endParaRPr lang="en-US"/>
        </a:p>
      </dgm:t>
    </dgm:pt>
    <dgm:pt modelId="{2ABE8003-C047-4673-A4C1-4EEC97D76C2C}">
      <dgm:prSet/>
      <dgm:spPr/>
      <dgm:t>
        <a:bodyPr/>
        <a:lstStyle/>
        <a:p>
          <a:r>
            <a:rPr lang="en-US"/>
            <a:t>Product / Value proposition / Consumer wants and needs</a:t>
          </a:r>
        </a:p>
      </dgm:t>
    </dgm:pt>
    <dgm:pt modelId="{E0EE146B-5DCC-4B43-B134-0124ECB98FE5}" type="parTrans" cxnId="{C3EFF938-C1EE-4105-91B7-6D4DB8868DDA}">
      <dgm:prSet/>
      <dgm:spPr/>
      <dgm:t>
        <a:bodyPr/>
        <a:lstStyle/>
        <a:p>
          <a:endParaRPr lang="en-US"/>
        </a:p>
      </dgm:t>
    </dgm:pt>
    <dgm:pt modelId="{6A457646-F720-41BA-BA8D-C4A18ABAEB5C}" type="sibTrans" cxnId="{C3EFF938-C1EE-4105-91B7-6D4DB8868DDA}">
      <dgm:prSet/>
      <dgm:spPr/>
      <dgm:t>
        <a:bodyPr/>
        <a:lstStyle/>
        <a:p>
          <a:endParaRPr lang="en-US"/>
        </a:p>
      </dgm:t>
    </dgm:pt>
    <dgm:pt modelId="{C558CCDA-6225-4086-8EA2-3AF5F758087A}">
      <dgm:prSet/>
      <dgm:spPr/>
      <dgm:t>
        <a:bodyPr/>
        <a:lstStyle/>
        <a:p>
          <a:r>
            <a:rPr lang="en-US"/>
            <a:t>Price / Cost to satisfy</a:t>
          </a:r>
        </a:p>
      </dgm:t>
    </dgm:pt>
    <dgm:pt modelId="{07E6D674-0364-4B91-B416-8B5291D23678}" type="parTrans" cxnId="{998EC952-EEF4-4D29-A8BC-37A500708A8A}">
      <dgm:prSet/>
      <dgm:spPr/>
      <dgm:t>
        <a:bodyPr/>
        <a:lstStyle/>
        <a:p>
          <a:endParaRPr lang="en-US"/>
        </a:p>
      </dgm:t>
    </dgm:pt>
    <dgm:pt modelId="{97360A92-D0A7-4EDA-89DB-BFF5B9C3F3E9}" type="sibTrans" cxnId="{998EC952-EEF4-4D29-A8BC-37A500708A8A}">
      <dgm:prSet/>
      <dgm:spPr/>
      <dgm:t>
        <a:bodyPr/>
        <a:lstStyle/>
        <a:p>
          <a:endParaRPr lang="en-US"/>
        </a:p>
      </dgm:t>
    </dgm:pt>
    <dgm:pt modelId="{4F79A082-40DC-4F85-8F5D-AD7A6D3FF0DE}">
      <dgm:prSet/>
      <dgm:spPr/>
      <dgm:t>
        <a:bodyPr/>
        <a:lstStyle/>
        <a:p>
          <a:r>
            <a:rPr lang="en-US"/>
            <a:t>Place/ Distribution channels </a:t>
          </a:r>
        </a:p>
      </dgm:t>
    </dgm:pt>
    <dgm:pt modelId="{468C8B7E-994E-48AD-9E6C-D757FB98D3A1}" type="parTrans" cxnId="{F33E0A0D-C0D5-4524-82D1-69F174FD5969}">
      <dgm:prSet/>
      <dgm:spPr/>
      <dgm:t>
        <a:bodyPr/>
        <a:lstStyle/>
        <a:p>
          <a:endParaRPr lang="en-US"/>
        </a:p>
      </dgm:t>
    </dgm:pt>
    <dgm:pt modelId="{FF7044C1-5233-49DC-96E2-03B34464C4E7}" type="sibTrans" cxnId="{F33E0A0D-C0D5-4524-82D1-69F174FD5969}">
      <dgm:prSet/>
      <dgm:spPr/>
      <dgm:t>
        <a:bodyPr/>
        <a:lstStyle/>
        <a:p>
          <a:endParaRPr lang="en-US"/>
        </a:p>
      </dgm:t>
    </dgm:pt>
    <dgm:pt modelId="{6AC59636-E033-41B9-9486-77B31750B753}">
      <dgm:prSet/>
      <dgm:spPr/>
      <dgm:t>
        <a:bodyPr/>
        <a:lstStyle/>
        <a:p>
          <a:r>
            <a:rPr lang="en-US"/>
            <a:t>Promotion/ communications / advertising  </a:t>
          </a:r>
        </a:p>
      </dgm:t>
    </dgm:pt>
    <dgm:pt modelId="{313C475F-D19A-49BB-9ADF-7191CFA63D7B}" type="parTrans" cxnId="{A4711852-9258-4239-8D44-ADDEA2379C14}">
      <dgm:prSet/>
      <dgm:spPr/>
      <dgm:t>
        <a:bodyPr/>
        <a:lstStyle/>
        <a:p>
          <a:endParaRPr lang="en-US"/>
        </a:p>
      </dgm:t>
    </dgm:pt>
    <dgm:pt modelId="{E98F5B67-F3EE-4034-B05E-E9188A6BD59E}" type="sibTrans" cxnId="{A4711852-9258-4239-8D44-ADDEA2379C14}">
      <dgm:prSet/>
      <dgm:spPr/>
      <dgm:t>
        <a:bodyPr/>
        <a:lstStyle/>
        <a:p>
          <a:endParaRPr lang="en-US"/>
        </a:p>
      </dgm:t>
    </dgm:pt>
    <dgm:pt modelId="{6A189A66-D81D-41BD-837D-9CF9C905FA94}" type="pres">
      <dgm:prSet presAssocID="{C5CAA5C4-CC96-49DD-AE70-7F8ACB15EB88}" presName="root" presStyleCnt="0">
        <dgm:presLayoutVars>
          <dgm:dir/>
          <dgm:resizeHandles val="exact"/>
        </dgm:presLayoutVars>
      </dgm:prSet>
      <dgm:spPr/>
      <dgm:t>
        <a:bodyPr/>
        <a:lstStyle/>
        <a:p>
          <a:endParaRPr lang="es-ES"/>
        </a:p>
      </dgm:t>
    </dgm:pt>
    <dgm:pt modelId="{000202AF-68E9-4DDC-B56A-E81D68D931EA}" type="pres">
      <dgm:prSet presAssocID="{80D02C7F-FC33-4834-8388-10AA398DB894}" presName="compNode" presStyleCnt="0"/>
      <dgm:spPr/>
    </dgm:pt>
    <dgm:pt modelId="{DB5617E8-D355-43A2-9620-FDF262073C3E}" type="pres">
      <dgm:prSet presAssocID="{80D02C7F-FC33-4834-8388-10AA398DB894}" presName="bgRect" presStyleLbl="bgShp" presStyleIdx="0" presStyleCnt="5"/>
      <dgm:spPr/>
    </dgm:pt>
    <dgm:pt modelId="{CA2077F6-CBB6-429E-B83D-A95911D7555B}" type="pres">
      <dgm:prSet presAssocID="{80D02C7F-FC33-4834-8388-10AA398DB894}"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Help"/>
        </a:ext>
      </dgm:extLst>
    </dgm:pt>
    <dgm:pt modelId="{36AE0755-1C03-42EA-AE83-CBE200228EF0}" type="pres">
      <dgm:prSet presAssocID="{80D02C7F-FC33-4834-8388-10AA398DB894}" presName="spaceRect" presStyleCnt="0"/>
      <dgm:spPr/>
    </dgm:pt>
    <dgm:pt modelId="{D76BB108-6B4A-4FCF-9144-6663C336889C}" type="pres">
      <dgm:prSet presAssocID="{80D02C7F-FC33-4834-8388-10AA398DB894}" presName="parTx" presStyleLbl="revTx" presStyleIdx="0" presStyleCnt="5">
        <dgm:presLayoutVars>
          <dgm:chMax val="0"/>
          <dgm:chPref val="0"/>
        </dgm:presLayoutVars>
      </dgm:prSet>
      <dgm:spPr/>
      <dgm:t>
        <a:bodyPr/>
        <a:lstStyle/>
        <a:p>
          <a:endParaRPr lang="es-ES"/>
        </a:p>
      </dgm:t>
    </dgm:pt>
    <dgm:pt modelId="{07126C7F-AF2B-47AD-8759-7B31EE498A3F}" type="pres">
      <dgm:prSet presAssocID="{84B9212F-B573-4798-A66F-4A44CDF4B823}" presName="sibTrans" presStyleCnt="0"/>
      <dgm:spPr/>
    </dgm:pt>
    <dgm:pt modelId="{B7D7F6F2-BC8B-4E91-AA87-065ECE5D7FE2}" type="pres">
      <dgm:prSet presAssocID="{2ABE8003-C047-4673-A4C1-4EEC97D76C2C}" presName="compNode" presStyleCnt="0"/>
      <dgm:spPr/>
    </dgm:pt>
    <dgm:pt modelId="{94EF6E33-56BC-4638-81EA-A55539A7D72C}" type="pres">
      <dgm:prSet presAssocID="{2ABE8003-C047-4673-A4C1-4EEC97D76C2C}" presName="bgRect" presStyleLbl="bgShp" presStyleIdx="1" presStyleCnt="5"/>
      <dgm:spPr/>
    </dgm:pt>
    <dgm:pt modelId="{EB84A589-6458-426F-9555-5D592F16402C}" type="pres">
      <dgm:prSet presAssocID="{2ABE8003-C047-4673-A4C1-4EEC97D76C2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Magnifying glass"/>
        </a:ext>
      </dgm:extLst>
    </dgm:pt>
    <dgm:pt modelId="{2AB66163-EB17-4E10-A317-121E4282B943}" type="pres">
      <dgm:prSet presAssocID="{2ABE8003-C047-4673-A4C1-4EEC97D76C2C}" presName="spaceRect" presStyleCnt="0"/>
      <dgm:spPr/>
    </dgm:pt>
    <dgm:pt modelId="{F1B7B077-CB24-420E-9479-12FC3D9DBF73}" type="pres">
      <dgm:prSet presAssocID="{2ABE8003-C047-4673-A4C1-4EEC97D76C2C}" presName="parTx" presStyleLbl="revTx" presStyleIdx="1" presStyleCnt="5">
        <dgm:presLayoutVars>
          <dgm:chMax val="0"/>
          <dgm:chPref val="0"/>
        </dgm:presLayoutVars>
      </dgm:prSet>
      <dgm:spPr/>
      <dgm:t>
        <a:bodyPr/>
        <a:lstStyle/>
        <a:p>
          <a:endParaRPr lang="es-ES"/>
        </a:p>
      </dgm:t>
    </dgm:pt>
    <dgm:pt modelId="{B589E97F-6EDD-4878-AF9D-2EA220A8282D}" type="pres">
      <dgm:prSet presAssocID="{6A457646-F720-41BA-BA8D-C4A18ABAEB5C}" presName="sibTrans" presStyleCnt="0"/>
      <dgm:spPr/>
    </dgm:pt>
    <dgm:pt modelId="{AFC0F73F-2E69-4BF9-8C24-072089FC2CCF}" type="pres">
      <dgm:prSet presAssocID="{C558CCDA-6225-4086-8EA2-3AF5F758087A}" presName="compNode" presStyleCnt="0"/>
      <dgm:spPr/>
    </dgm:pt>
    <dgm:pt modelId="{314D0C1A-EDB9-46C4-9C54-3919C5E1948F}" type="pres">
      <dgm:prSet presAssocID="{C558CCDA-6225-4086-8EA2-3AF5F758087A}" presName="bgRect" presStyleLbl="bgShp" presStyleIdx="2" presStyleCnt="5"/>
      <dgm:spPr/>
    </dgm:pt>
    <dgm:pt modelId="{631A16FC-477A-4807-9D09-ECBE9068E0D6}" type="pres">
      <dgm:prSet presAssocID="{C558CCDA-6225-4086-8EA2-3AF5F758087A}"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Money"/>
        </a:ext>
      </dgm:extLst>
    </dgm:pt>
    <dgm:pt modelId="{6DAF562B-DFAE-427B-8CB1-E96E5DB39A31}" type="pres">
      <dgm:prSet presAssocID="{C558CCDA-6225-4086-8EA2-3AF5F758087A}" presName="spaceRect" presStyleCnt="0"/>
      <dgm:spPr/>
    </dgm:pt>
    <dgm:pt modelId="{6F1C1701-F030-4C18-8600-8708EC596DC7}" type="pres">
      <dgm:prSet presAssocID="{C558CCDA-6225-4086-8EA2-3AF5F758087A}" presName="parTx" presStyleLbl="revTx" presStyleIdx="2" presStyleCnt="5">
        <dgm:presLayoutVars>
          <dgm:chMax val="0"/>
          <dgm:chPref val="0"/>
        </dgm:presLayoutVars>
      </dgm:prSet>
      <dgm:spPr/>
      <dgm:t>
        <a:bodyPr/>
        <a:lstStyle/>
        <a:p>
          <a:endParaRPr lang="es-ES"/>
        </a:p>
      </dgm:t>
    </dgm:pt>
    <dgm:pt modelId="{18B2349B-D429-4C62-80DF-B0EDACB2EC26}" type="pres">
      <dgm:prSet presAssocID="{97360A92-D0A7-4EDA-89DB-BFF5B9C3F3E9}" presName="sibTrans" presStyleCnt="0"/>
      <dgm:spPr/>
    </dgm:pt>
    <dgm:pt modelId="{C37067FC-3A8E-43A4-A5B2-1B295AB4BFEB}" type="pres">
      <dgm:prSet presAssocID="{4F79A082-40DC-4F85-8F5D-AD7A6D3FF0DE}" presName="compNode" presStyleCnt="0"/>
      <dgm:spPr/>
    </dgm:pt>
    <dgm:pt modelId="{4F60D96A-323C-4A6F-9363-26258F466793}" type="pres">
      <dgm:prSet presAssocID="{4F79A082-40DC-4F85-8F5D-AD7A6D3FF0DE}" presName="bgRect" presStyleLbl="bgShp" presStyleIdx="3" presStyleCnt="5"/>
      <dgm:spPr/>
    </dgm:pt>
    <dgm:pt modelId="{DD47B442-4CDE-44DC-B186-5304ADF44CBA}" type="pres">
      <dgm:prSet presAssocID="{4F79A082-40DC-4F85-8F5D-AD7A6D3FF0DE}"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Store"/>
        </a:ext>
      </dgm:extLst>
    </dgm:pt>
    <dgm:pt modelId="{AA428D02-8ACB-45DB-9160-6C254CF2BA88}" type="pres">
      <dgm:prSet presAssocID="{4F79A082-40DC-4F85-8F5D-AD7A6D3FF0DE}" presName="spaceRect" presStyleCnt="0"/>
      <dgm:spPr/>
    </dgm:pt>
    <dgm:pt modelId="{43567D36-D58B-44AD-A025-6865A4012D9F}" type="pres">
      <dgm:prSet presAssocID="{4F79A082-40DC-4F85-8F5D-AD7A6D3FF0DE}" presName="parTx" presStyleLbl="revTx" presStyleIdx="3" presStyleCnt="5">
        <dgm:presLayoutVars>
          <dgm:chMax val="0"/>
          <dgm:chPref val="0"/>
        </dgm:presLayoutVars>
      </dgm:prSet>
      <dgm:spPr/>
      <dgm:t>
        <a:bodyPr/>
        <a:lstStyle/>
        <a:p>
          <a:endParaRPr lang="es-ES"/>
        </a:p>
      </dgm:t>
    </dgm:pt>
    <dgm:pt modelId="{7D49ABDC-2EB9-460B-9797-C612BB6CC85C}" type="pres">
      <dgm:prSet presAssocID="{FF7044C1-5233-49DC-96E2-03B34464C4E7}" presName="sibTrans" presStyleCnt="0"/>
      <dgm:spPr/>
    </dgm:pt>
    <dgm:pt modelId="{98377CAA-58E3-4889-8421-3236217D4440}" type="pres">
      <dgm:prSet presAssocID="{6AC59636-E033-41B9-9486-77B31750B753}" presName="compNode" presStyleCnt="0"/>
      <dgm:spPr/>
    </dgm:pt>
    <dgm:pt modelId="{549C30A5-E27D-44CE-8B8A-6599B61A2264}" type="pres">
      <dgm:prSet presAssocID="{6AC59636-E033-41B9-9486-77B31750B753}" presName="bgRect" presStyleLbl="bgShp" presStyleIdx="4" presStyleCnt="5"/>
      <dgm:spPr/>
    </dgm:pt>
    <dgm:pt modelId="{F0903B4A-6D5C-4124-A3A9-98B107F2624F}" type="pres">
      <dgm:prSet presAssocID="{6AC59636-E033-41B9-9486-77B31750B753}"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Megaphone"/>
        </a:ext>
      </dgm:extLst>
    </dgm:pt>
    <dgm:pt modelId="{C8DB35C0-51E9-44D4-A68E-2B56B6739E94}" type="pres">
      <dgm:prSet presAssocID="{6AC59636-E033-41B9-9486-77B31750B753}" presName="spaceRect" presStyleCnt="0"/>
      <dgm:spPr/>
    </dgm:pt>
    <dgm:pt modelId="{D88A982A-B578-49C8-B40D-08B1E68CBA8E}" type="pres">
      <dgm:prSet presAssocID="{6AC59636-E033-41B9-9486-77B31750B753}" presName="parTx" presStyleLbl="revTx" presStyleIdx="4" presStyleCnt="5">
        <dgm:presLayoutVars>
          <dgm:chMax val="0"/>
          <dgm:chPref val="0"/>
        </dgm:presLayoutVars>
      </dgm:prSet>
      <dgm:spPr/>
      <dgm:t>
        <a:bodyPr/>
        <a:lstStyle/>
        <a:p>
          <a:endParaRPr lang="es-ES"/>
        </a:p>
      </dgm:t>
    </dgm:pt>
  </dgm:ptLst>
  <dgm:cxnLst>
    <dgm:cxn modelId="{9F888BF4-5B7F-4030-A4A7-E4E8F539782D}" type="presOf" srcId="{6AC59636-E033-41B9-9486-77B31750B753}" destId="{D88A982A-B578-49C8-B40D-08B1E68CBA8E}" srcOrd="0" destOrd="0" presId="urn:microsoft.com/office/officeart/2018/2/layout/IconVerticalSolidList"/>
    <dgm:cxn modelId="{998EC952-EEF4-4D29-A8BC-37A500708A8A}" srcId="{C5CAA5C4-CC96-49DD-AE70-7F8ACB15EB88}" destId="{C558CCDA-6225-4086-8EA2-3AF5F758087A}" srcOrd="2" destOrd="0" parTransId="{07E6D674-0364-4B91-B416-8B5291D23678}" sibTransId="{97360A92-D0A7-4EDA-89DB-BFF5B9C3F3E9}"/>
    <dgm:cxn modelId="{F33E0A0D-C0D5-4524-82D1-69F174FD5969}" srcId="{C5CAA5C4-CC96-49DD-AE70-7F8ACB15EB88}" destId="{4F79A082-40DC-4F85-8F5D-AD7A6D3FF0DE}" srcOrd="3" destOrd="0" parTransId="{468C8B7E-994E-48AD-9E6C-D757FB98D3A1}" sibTransId="{FF7044C1-5233-49DC-96E2-03B34464C4E7}"/>
    <dgm:cxn modelId="{A413F314-53D3-4772-B267-4BF5955879AB}" type="presOf" srcId="{C5CAA5C4-CC96-49DD-AE70-7F8ACB15EB88}" destId="{6A189A66-D81D-41BD-837D-9CF9C905FA94}" srcOrd="0" destOrd="0" presId="urn:microsoft.com/office/officeart/2018/2/layout/IconVerticalSolidList"/>
    <dgm:cxn modelId="{2DC2D21A-7524-4A5E-9DE7-79305DB28F38}" type="presOf" srcId="{80D02C7F-FC33-4834-8388-10AA398DB894}" destId="{D76BB108-6B4A-4FCF-9144-6663C336889C}" srcOrd="0" destOrd="0" presId="urn:microsoft.com/office/officeart/2018/2/layout/IconVerticalSolidList"/>
    <dgm:cxn modelId="{19858F18-C60F-4ACA-9DF9-E06E2520FE5E}" type="presOf" srcId="{C558CCDA-6225-4086-8EA2-3AF5F758087A}" destId="{6F1C1701-F030-4C18-8600-8708EC596DC7}" srcOrd="0" destOrd="0" presId="urn:microsoft.com/office/officeart/2018/2/layout/IconVerticalSolidList"/>
    <dgm:cxn modelId="{C3EFF938-C1EE-4105-91B7-6D4DB8868DDA}" srcId="{C5CAA5C4-CC96-49DD-AE70-7F8ACB15EB88}" destId="{2ABE8003-C047-4673-A4C1-4EEC97D76C2C}" srcOrd="1" destOrd="0" parTransId="{E0EE146B-5DCC-4B43-B134-0124ECB98FE5}" sibTransId="{6A457646-F720-41BA-BA8D-C4A18ABAEB5C}"/>
    <dgm:cxn modelId="{26266048-422E-402F-BB1A-A0A0743B297E}" type="presOf" srcId="{4F79A082-40DC-4F85-8F5D-AD7A6D3FF0DE}" destId="{43567D36-D58B-44AD-A025-6865A4012D9F}" srcOrd="0" destOrd="0" presId="urn:microsoft.com/office/officeart/2018/2/layout/IconVerticalSolidList"/>
    <dgm:cxn modelId="{E992BE38-6CBF-47BE-8E9C-B2C8B75CA92F}" type="presOf" srcId="{2ABE8003-C047-4673-A4C1-4EEC97D76C2C}" destId="{F1B7B077-CB24-420E-9479-12FC3D9DBF73}" srcOrd="0" destOrd="0" presId="urn:microsoft.com/office/officeart/2018/2/layout/IconVerticalSolidList"/>
    <dgm:cxn modelId="{A4711852-9258-4239-8D44-ADDEA2379C14}" srcId="{C5CAA5C4-CC96-49DD-AE70-7F8ACB15EB88}" destId="{6AC59636-E033-41B9-9486-77B31750B753}" srcOrd="4" destOrd="0" parTransId="{313C475F-D19A-49BB-9ADF-7191CFA63D7B}" sibTransId="{E98F5B67-F3EE-4034-B05E-E9188A6BD59E}"/>
    <dgm:cxn modelId="{8A3EFB6B-809E-4AD5-A05E-9E57EF2702FF}" srcId="{C5CAA5C4-CC96-49DD-AE70-7F8ACB15EB88}" destId="{80D02C7F-FC33-4834-8388-10AA398DB894}" srcOrd="0" destOrd="0" parTransId="{90D40FD4-AE29-48AC-9AAA-447C31D42CD5}" sibTransId="{84B9212F-B573-4798-A66F-4A44CDF4B823}"/>
    <dgm:cxn modelId="{E31A35C0-3331-47F0-8E17-50C1B1A9F72F}" type="presParOf" srcId="{6A189A66-D81D-41BD-837D-9CF9C905FA94}" destId="{000202AF-68E9-4DDC-B56A-E81D68D931EA}" srcOrd="0" destOrd="0" presId="urn:microsoft.com/office/officeart/2018/2/layout/IconVerticalSolidList"/>
    <dgm:cxn modelId="{FFC83CAD-260E-4069-BB0F-50E5115DD7E1}" type="presParOf" srcId="{000202AF-68E9-4DDC-B56A-E81D68D931EA}" destId="{DB5617E8-D355-43A2-9620-FDF262073C3E}" srcOrd="0" destOrd="0" presId="urn:microsoft.com/office/officeart/2018/2/layout/IconVerticalSolidList"/>
    <dgm:cxn modelId="{B05B8260-8E1B-4F6E-83D8-29D0D376AB79}" type="presParOf" srcId="{000202AF-68E9-4DDC-B56A-E81D68D931EA}" destId="{CA2077F6-CBB6-429E-B83D-A95911D7555B}" srcOrd="1" destOrd="0" presId="urn:microsoft.com/office/officeart/2018/2/layout/IconVerticalSolidList"/>
    <dgm:cxn modelId="{0451F39D-FE52-4EC1-8D28-78664DBCE68A}" type="presParOf" srcId="{000202AF-68E9-4DDC-B56A-E81D68D931EA}" destId="{36AE0755-1C03-42EA-AE83-CBE200228EF0}" srcOrd="2" destOrd="0" presId="urn:microsoft.com/office/officeart/2018/2/layout/IconVerticalSolidList"/>
    <dgm:cxn modelId="{FCCCBE14-33F9-4155-94A3-C594CB040648}" type="presParOf" srcId="{000202AF-68E9-4DDC-B56A-E81D68D931EA}" destId="{D76BB108-6B4A-4FCF-9144-6663C336889C}" srcOrd="3" destOrd="0" presId="urn:microsoft.com/office/officeart/2018/2/layout/IconVerticalSolidList"/>
    <dgm:cxn modelId="{DD7F6784-BEB9-42B2-9097-AAB41C6C460E}" type="presParOf" srcId="{6A189A66-D81D-41BD-837D-9CF9C905FA94}" destId="{07126C7F-AF2B-47AD-8759-7B31EE498A3F}" srcOrd="1" destOrd="0" presId="urn:microsoft.com/office/officeart/2018/2/layout/IconVerticalSolidList"/>
    <dgm:cxn modelId="{467D8335-5BA0-4308-BA98-1853FC0E5FD3}" type="presParOf" srcId="{6A189A66-D81D-41BD-837D-9CF9C905FA94}" destId="{B7D7F6F2-BC8B-4E91-AA87-065ECE5D7FE2}" srcOrd="2" destOrd="0" presId="urn:microsoft.com/office/officeart/2018/2/layout/IconVerticalSolidList"/>
    <dgm:cxn modelId="{AA87BC55-5E29-47AB-BE78-6AF20891C56F}" type="presParOf" srcId="{B7D7F6F2-BC8B-4E91-AA87-065ECE5D7FE2}" destId="{94EF6E33-56BC-4638-81EA-A55539A7D72C}" srcOrd="0" destOrd="0" presId="urn:microsoft.com/office/officeart/2018/2/layout/IconVerticalSolidList"/>
    <dgm:cxn modelId="{7EE23D24-4B59-4AB2-AF71-81CF5FAC33D9}" type="presParOf" srcId="{B7D7F6F2-BC8B-4E91-AA87-065ECE5D7FE2}" destId="{EB84A589-6458-426F-9555-5D592F16402C}" srcOrd="1" destOrd="0" presId="urn:microsoft.com/office/officeart/2018/2/layout/IconVerticalSolidList"/>
    <dgm:cxn modelId="{B3DA8E71-6DB2-4E9B-B469-A2AE5BED561F}" type="presParOf" srcId="{B7D7F6F2-BC8B-4E91-AA87-065ECE5D7FE2}" destId="{2AB66163-EB17-4E10-A317-121E4282B943}" srcOrd="2" destOrd="0" presId="urn:microsoft.com/office/officeart/2018/2/layout/IconVerticalSolidList"/>
    <dgm:cxn modelId="{F77632D8-B6DD-413D-AC9A-5B1DFF6E4696}" type="presParOf" srcId="{B7D7F6F2-BC8B-4E91-AA87-065ECE5D7FE2}" destId="{F1B7B077-CB24-420E-9479-12FC3D9DBF73}" srcOrd="3" destOrd="0" presId="urn:microsoft.com/office/officeart/2018/2/layout/IconVerticalSolidList"/>
    <dgm:cxn modelId="{73F9A196-1E22-4499-B0D2-42A405B7718A}" type="presParOf" srcId="{6A189A66-D81D-41BD-837D-9CF9C905FA94}" destId="{B589E97F-6EDD-4878-AF9D-2EA220A8282D}" srcOrd="3" destOrd="0" presId="urn:microsoft.com/office/officeart/2018/2/layout/IconVerticalSolidList"/>
    <dgm:cxn modelId="{3829C06B-C2DE-47CE-93D7-E88847FC33B3}" type="presParOf" srcId="{6A189A66-D81D-41BD-837D-9CF9C905FA94}" destId="{AFC0F73F-2E69-4BF9-8C24-072089FC2CCF}" srcOrd="4" destOrd="0" presId="urn:microsoft.com/office/officeart/2018/2/layout/IconVerticalSolidList"/>
    <dgm:cxn modelId="{C8C8468A-7D40-454C-A872-50E32EBE1C5D}" type="presParOf" srcId="{AFC0F73F-2E69-4BF9-8C24-072089FC2CCF}" destId="{314D0C1A-EDB9-46C4-9C54-3919C5E1948F}" srcOrd="0" destOrd="0" presId="urn:microsoft.com/office/officeart/2018/2/layout/IconVerticalSolidList"/>
    <dgm:cxn modelId="{9767A16C-3F3B-4530-B9FC-EE68BB8E195B}" type="presParOf" srcId="{AFC0F73F-2E69-4BF9-8C24-072089FC2CCF}" destId="{631A16FC-477A-4807-9D09-ECBE9068E0D6}" srcOrd="1" destOrd="0" presId="urn:microsoft.com/office/officeart/2018/2/layout/IconVerticalSolidList"/>
    <dgm:cxn modelId="{0A0F2CD8-3EF8-4255-8DA8-4087DC97F164}" type="presParOf" srcId="{AFC0F73F-2E69-4BF9-8C24-072089FC2CCF}" destId="{6DAF562B-DFAE-427B-8CB1-E96E5DB39A31}" srcOrd="2" destOrd="0" presId="urn:microsoft.com/office/officeart/2018/2/layout/IconVerticalSolidList"/>
    <dgm:cxn modelId="{0643AD1E-63E1-4A5D-83F4-7023593EC5B9}" type="presParOf" srcId="{AFC0F73F-2E69-4BF9-8C24-072089FC2CCF}" destId="{6F1C1701-F030-4C18-8600-8708EC596DC7}" srcOrd="3" destOrd="0" presId="urn:microsoft.com/office/officeart/2018/2/layout/IconVerticalSolidList"/>
    <dgm:cxn modelId="{C1E6E60D-4600-43AA-8953-586F82D7239E}" type="presParOf" srcId="{6A189A66-D81D-41BD-837D-9CF9C905FA94}" destId="{18B2349B-D429-4C62-80DF-B0EDACB2EC26}" srcOrd="5" destOrd="0" presId="urn:microsoft.com/office/officeart/2018/2/layout/IconVerticalSolidList"/>
    <dgm:cxn modelId="{14258F2A-F9C3-4B82-ACC0-5EBEF30DD770}" type="presParOf" srcId="{6A189A66-D81D-41BD-837D-9CF9C905FA94}" destId="{C37067FC-3A8E-43A4-A5B2-1B295AB4BFEB}" srcOrd="6" destOrd="0" presId="urn:microsoft.com/office/officeart/2018/2/layout/IconVerticalSolidList"/>
    <dgm:cxn modelId="{484BA648-629B-4C19-8009-D2112DCB7B77}" type="presParOf" srcId="{C37067FC-3A8E-43A4-A5B2-1B295AB4BFEB}" destId="{4F60D96A-323C-4A6F-9363-26258F466793}" srcOrd="0" destOrd="0" presId="urn:microsoft.com/office/officeart/2018/2/layout/IconVerticalSolidList"/>
    <dgm:cxn modelId="{8ADFC39D-5D0E-45FC-B9A9-2045962123BB}" type="presParOf" srcId="{C37067FC-3A8E-43A4-A5B2-1B295AB4BFEB}" destId="{DD47B442-4CDE-44DC-B186-5304ADF44CBA}" srcOrd="1" destOrd="0" presId="urn:microsoft.com/office/officeart/2018/2/layout/IconVerticalSolidList"/>
    <dgm:cxn modelId="{0C2DB074-8A5B-48DB-BDD3-14B6F3BB486F}" type="presParOf" srcId="{C37067FC-3A8E-43A4-A5B2-1B295AB4BFEB}" destId="{AA428D02-8ACB-45DB-9160-6C254CF2BA88}" srcOrd="2" destOrd="0" presId="urn:microsoft.com/office/officeart/2018/2/layout/IconVerticalSolidList"/>
    <dgm:cxn modelId="{A14D5AB1-B4F5-4490-B8C9-8042CE480869}" type="presParOf" srcId="{C37067FC-3A8E-43A4-A5B2-1B295AB4BFEB}" destId="{43567D36-D58B-44AD-A025-6865A4012D9F}" srcOrd="3" destOrd="0" presId="urn:microsoft.com/office/officeart/2018/2/layout/IconVerticalSolidList"/>
    <dgm:cxn modelId="{35C3C0E4-DE41-42E5-943A-C118374484F4}" type="presParOf" srcId="{6A189A66-D81D-41BD-837D-9CF9C905FA94}" destId="{7D49ABDC-2EB9-460B-9797-C612BB6CC85C}" srcOrd="7" destOrd="0" presId="urn:microsoft.com/office/officeart/2018/2/layout/IconVerticalSolidList"/>
    <dgm:cxn modelId="{AAFC4FDC-1249-4F7F-8A61-46DB12909E04}" type="presParOf" srcId="{6A189A66-D81D-41BD-837D-9CF9C905FA94}" destId="{98377CAA-58E3-4889-8421-3236217D4440}" srcOrd="8" destOrd="0" presId="urn:microsoft.com/office/officeart/2018/2/layout/IconVerticalSolidList"/>
    <dgm:cxn modelId="{1920D5D7-E104-47C0-8C9D-7E92DB547702}" type="presParOf" srcId="{98377CAA-58E3-4889-8421-3236217D4440}" destId="{549C30A5-E27D-44CE-8B8A-6599B61A2264}" srcOrd="0" destOrd="0" presId="urn:microsoft.com/office/officeart/2018/2/layout/IconVerticalSolidList"/>
    <dgm:cxn modelId="{B5CC6267-E72F-433F-8664-7E06B43157D7}" type="presParOf" srcId="{98377CAA-58E3-4889-8421-3236217D4440}" destId="{F0903B4A-6D5C-4124-A3A9-98B107F2624F}" srcOrd="1" destOrd="0" presId="urn:microsoft.com/office/officeart/2018/2/layout/IconVerticalSolidList"/>
    <dgm:cxn modelId="{6543C62D-025A-46F7-AC78-69946A226666}" type="presParOf" srcId="{98377CAA-58E3-4889-8421-3236217D4440}" destId="{C8DB35C0-51E9-44D4-A68E-2B56B6739E94}" srcOrd="2" destOrd="0" presId="urn:microsoft.com/office/officeart/2018/2/layout/IconVerticalSolidList"/>
    <dgm:cxn modelId="{13E55922-9B28-4DCE-A683-F24971B048E0}" type="presParOf" srcId="{98377CAA-58E3-4889-8421-3236217D4440}" destId="{D88A982A-B578-49C8-B40D-08B1E68CBA8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A780E6-6098-46F6-A67B-D7BA8A84BA65}"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4EA613DB-CBEC-46EA-B036-89DD32F3BFE7}">
      <dgm:prSet/>
      <dgm:spPr/>
      <dgm:t>
        <a:bodyPr/>
        <a:lstStyle/>
        <a:p>
          <a:r>
            <a:rPr lang="en-US" u="sng"/>
            <a:t>Demographic environment </a:t>
          </a:r>
          <a:r>
            <a:rPr lang="en-US"/>
            <a:t>- The features of a country that can be statistically described</a:t>
          </a:r>
        </a:p>
      </dgm:t>
    </dgm:pt>
    <dgm:pt modelId="{E196E9F2-1B64-4CE8-85E8-2EDF9E53417E}" type="parTrans" cxnId="{9159DD49-45BF-4A29-B76A-DE962008E5F1}">
      <dgm:prSet/>
      <dgm:spPr/>
      <dgm:t>
        <a:bodyPr/>
        <a:lstStyle/>
        <a:p>
          <a:endParaRPr lang="en-US"/>
        </a:p>
      </dgm:t>
    </dgm:pt>
    <dgm:pt modelId="{F98D4404-52FE-4778-8F2C-D1485D887F2A}" type="sibTrans" cxnId="{9159DD49-45BF-4A29-B76A-DE962008E5F1}">
      <dgm:prSet/>
      <dgm:spPr/>
      <dgm:t>
        <a:bodyPr/>
        <a:lstStyle/>
        <a:p>
          <a:endParaRPr lang="en-US"/>
        </a:p>
      </dgm:t>
    </dgm:pt>
    <dgm:pt modelId="{D3078A92-1436-496E-8C21-EF717872CFBE}">
      <dgm:prSet/>
      <dgm:spPr/>
      <dgm:t>
        <a:bodyPr/>
        <a:lstStyle/>
        <a:p>
          <a:r>
            <a:rPr lang="en-US" u="sng"/>
            <a:t>Economic environment</a:t>
          </a:r>
          <a:r>
            <a:rPr lang="en-US"/>
            <a:t> - The financial and economic conditions in a country will determine demand for any and all products.</a:t>
          </a:r>
        </a:p>
      </dgm:t>
    </dgm:pt>
    <dgm:pt modelId="{C8CD5170-E31E-4801-B1BB-F2E54C59ADF4}" type="parTrans" cxnId="{EAAD34DE-CC49-4261-A5F8-1545392C35B5}">
      <dgm:prSet/>
      <dgm:spPr/>
      <dgm:t>
        <a:bodyPr/>
        <a:lstStyle/>
        <a:p>
          <a:endParaRPr lang="en-US"/>
        </a:p>
      </dgm:t>
    </dgm:pt>
    <dgm:pt modelId="{D4382786-8BF6-46DD-BA98-CFC37662D0C7}" type="sibTrans" cxnId="{EAAD34DE-CC49-4261-A5F8-1545392C35B5}">
      <dgm:prSet/>
      <dgm:spPr/>
      <dgm:t>
        <a:bodyPr/>
        <a:lstStyle/>
        <a:p>
          <a:endParaRPr lang="en-US"/>
        </a:p>
      </dgm:t>
    </dgm:pt>
    <dgm:pt modelId="{20D7E8C1-D608-437D-8BEF-FD730CDC97DF}">
      <dgm:prSet/>
      <dgm:spPr/>
      <dgm:t>
        <a:bodyPr/>
        <a:lstStyle/>
        <a:p>
          <a:r>
            <a:rPr lang="en-US" u="sng"/>
            <a:t>Competitive environment</a:t>
          </a:r>
          <a:r>
            <a:rPr lang="en-US"/>
            <a:t> - The intensity of competition in the market the business is in cannot be controlled.</a:t>
          </a:r>
        </a:p>
      </dgm:t>
    </dgm:pt>
    <dgm:pt modelId="{F364A6CE-8615-4119-BCC9-D3718AEF3DA5}" type="parTrans" cxnId="{DA32192B-34AF-4E67-8DB3-FFD3C2AF4892}">
      <dgm:prSet/>
      <dgm:spPr/>
      <dgm:t>
        <a:bodyPr/>
        <a:lstStyle/>
        <a:p>
          <a:endParaRPr lang="en-US"/>
        </a:p>
      </dgm:t>
    </dgm:pt>
    <dgm:pt modelId="{5F9779AD-F254-4E5F-9BDC-0DE17D529831}" type="sibTrans" cxnId="{DA32192B-34AF-4E67-8DB3-FFD3C2AF4892}">
      <dgm:prSet/>
      <dgm:spPr/>
      <dgm:t>
        <a:bodyPr/>
        <a:lstStyle/>
        <a:p>
          <a:endParaRPr lang="en-US"/>
        </a:p>
      </dgm:t>
    </dgm:pt>
    <dgm:pt modelId="{E4C16E06-64F4-4018-9833-621A67F9A940}">
      <dgm:prSet/>
      <dgm:spPr/>
      <dgm:t>
        <a:bodyPr/>
        <a:lstStyle/>
        <a:p>
          <a:r>
            <a:rPr lang="en-US" u="sng"/>
            <a:t>Physical environment</a:t>
          </a:r>
          <a:r>
            <a:rPr lang="en-US"/>
            <a:t> - Availability, use, and disposal of natural resources</a:t>
          </a:r>
        </a:p>
      </dgm:t>
    </dgm:pt>
    <dgm:pt modelId="{63B144F4-D78A-4A66-BEBD-B76C9FF4353C}" type="parTrans" cxnId="{DE2DDD94-2812-48B8-9777-76089E004664}">
      <dgm:prSet/>
      <dgm:spPr/>
      <dgm:t>
        <a:bodyPr/>
        <a:lstStyle/>
        <a:p>
          <a:endParaRPr lang="en-US"/>
        </a:p>
      </dgm:t>
    </dgm:pt>
    <dgm:pt modelId="{508511DF-106C-4091-99DC-C8DEB26D4275}" type="sibTrans" cxnId="{DE2DDD94-2812-48B8-9777-76089E004664}">
      <dgm:prSet/>
      <dgm:spPr/>
      <dgm:t>
        <a:bodyPr/>
        <a:lstStyle/>
        <a:p>
          <a:endParaRPr lang="en-US"/>
        </a:p>
      </dgm:t>
    </dgm:pt>
    <dgm:pt modelId="{03911F0E-E9A0-4E7C-BFB2-63CEE2B36CE8}" type="pres">
      <dgm:prSet presAssocID="{2DA780E6-6098-46F6-A67B-D7BA8A84BA65}" presName="root" presStyleCnt="0">
        <dgm:presLayoutVars>
          <dgm:dir/>
          <dgm:resizeHandles val="exact"/>
        </dgm:presLayoutVars>
      </dgm:prSet>
      <dgm:spPr/>
      <dgm:t>
        <a:bodyPr/>
        <a:lstStyle/>
        <a:p>
          <a:endParaRPr lang="es-ES"/>
        </a:p>
      </dgm:t>
    </dgm:pt>
    <dgm:pt modelId="{CC81CC27-CA1D-4157-8A3B-93E9184BF0D6}" type="pres">
      <dgm:prSet presAssocID="{4EA613DB-CBEC-46EA-B036-89DD32F3BFE7}" presName="compNode" presStyleCnt="0"/>
      <dgm:spPr/>
    </dgm:pt>
    <dgm:pt modelId="{C7AC302B-5344-4A95-A1F2-44962A1362C4}" type="pres">
      <dgm:prSet presAssocID="{4EA613DB-CBEC-46EA-B036-89DD32F3BFE7}" presName="bgRect" presStyleLbl="bgShp" presStyleIdx="0" presStyleCnt="4"/>
      <dgm:spPr/>
    </dgm:pt>
    <dgm:pt modelId="{2348B7BC-EB92-48BF-8F35-FEEB60647002}" type="pres">
      <dgm:prSet presAssocID="{4EA613DB-CBEC-46EA-B036-89DD32F3BFE7}"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Group Brainstorm"/>
        </a:ext>
      </dgm:extLst>
    </dgm:pt>
    <dgm:pt modelId="{E70CCE0B-9E7A-40BA-A7ED-6510F1FF3743}" type="pres">
      <dgm:prSet presAssocID="{4EA613DB-CBEC-46EA-B036-89DD32F3BFE7}" presName="spaceRect" presStyleCnt="0"/>
      <dgm:spPr/>
    </dgm:pt>
    <dgm:pt modelId="{D9DFE4DC-82F3-418E-A152-04965FF6A172}" type="pres">
      <dgm:prSet presAssocID="{4EA613DB-CBEC-46EA-B036-89DD32F3BFE7}" presName="parTx" presStyleLbl="revTx" presStyleIdx="0" presStyleCnt="4">
        <dgm:presLayoutVars>
          <dgm:chMax val="0"/>
          <dgm:chPref val="0"/>
        </dgm:presLayoutVars>
      </dgm:prSet>
      <dgm:spPr/>
      <dgm:t>
        <a:bodyPr/>
        <a:lstStyle/>
        <a:p>
          <a:endParaRPr lang="es-ES"/>
        </a:p>
      </dgm:t>
    </dgm:pt>
    <dgm:pt modelId="{007CECDA-67FF-4A8E-BB85-98F722885651}" type="pres">
      <dgm:prSet presAssocID="{F98D4404-52FE-4778-8F2C-D1485D887F2A}" presName="sibTrans" presStyleCnt="0"/>
      <dgm:spPr/>
    </dgm:pt>
    <dgm:pt modelId="{C3C4C800-EB27-44B0-BE80-C83241FAA38C}" type="pres">
      <dgm:prSet presAssocID="{D3078A92-1436-496E-8C21-EF717872CFBE}" presName="compNode" presStyleCnt="0"/>
      <dgm:spPr/>
    </dgm:pt>
    <dgm:pt modelId="{60FC4ABD-5EFA-42C4-B7EC-92B52258A6F9}" type="pres">
      <dgm:prSet presAssocID="{D3078A92-1436-496E-8C21-EF717872CFBE}" presName="bgRect" presStyleLbl="bgShp" presStyleIdx="1" presStyleCnt="4"/>
      <dgm:spPr/>
    </dgm:pt>
    <dgm:pt modelId="{341595C1-329A-43E1-BB6F-BC27D50AA567}" type="pres">
      <dgm:prSet presAssocID="{D3078A92-1436-496E-8C21-EF717872CFBE}"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Upward trend"/>
        </a:ext>
      </dgm:extLst>
    </dgm:pt>
    <dgm:pt modelId="{1D51481D-A217-4390-A0CD-9265AF18FAEB}" type="pres">
      <dgm:prSet presAssocID="{D3078A92-1436-496E-8C21-EF717872CFBE}" presName="spaceRect" presStyleCnt="0"/>
      <dgm:spPr/>
    </dgm:pt>
    <dgm:pt modelId="{AFDBE678-938A-48C0-9A4B-F47C930078AE}" type="pres">
      <dgm:prSet presAssocID="{D3078A92-1436-496E-8C21-EF717872CFBE}" presName="parTx" presStyleLbl="revTx" presStyleIdx="1" presStyleCnt="4">
        <dgm:presLayoutVars>
          <dgm:chMax val="0"/>
          <dgm:chPref val="0"/>
        </dgm:presLayoutVars>
      </dgm:prSet>
      <dgm:spPr/>
      <dgm:t>
        <a:bodyPr/>
        <a:lstStyle/>
        <a:p>
          <a:endParaRPr lang="es-ES"/>
        </a:p>
      </dgm:t>
    </dgm:pt>
    <dgm:pt modelId="{650CC76D-E0BB-4926-A314-8D3EE92B2DB5}" type="pres">
      <dgm:prSet presAssocID="{D4382786-8BF6-46DD-BA98-CFC37662D0C7}" presName="sibTrans" presStyleCnt="0"/>
      <dgm:spPr/>
    </dgm:pt>
    <dgm:pt modelId="{60F6A5A1-E68D-4CEB-BC93-839B520ED56E}" type="pres">
      <dgm:prSet presAssocID="{20D7E8C1-D608-437D-8BEF-FD730CDC97DF}" presName="compNode" presStyleCnt="0"/>
      <dgm:spPr/>
    </dgm:pt>
    <dgm:pt modelId="{5F7A9FEB-E912-49A3-925C-955AB882733D}" type="pres">
      <dgm:prSet presAssocID="{20D7E8C1-D608-437D-8BEF-FD730CDC97DF}" presName="bgRect" presStyleLbl="bgShp" presStyleIdx="2" presStyleCnt="4"/>
      <dgm:spPr/>
    </dgm:pt>
    <dgm:pt modelId="{5EC7C535-530D-4862-B3B2-D3CBD9AF1559}" type="pres">
      <dgm:prSet presAssocID="{20D7E8C1-D608-437D-8BEF-FD730CDC97DF}"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Warning"/>
        </a:ext>
      </dgm:extLst>
    </dgm:pt>
    <dgm:pt modelId="{2F11775E-3775-49E7-8EDE-95FA5766AFB4}" type="pres">
      <dgm:prSet presAssocID="{20D7E8C1-D608-437D-8BEF-FD730CDC97DF}" presName="spaceRect" presStyleCnt="0"/>
      <dgm:spPr/>
    </dgm:pt>
    <dgm:pt modelId="{D1C481FF-E6EF-47F3-AB05-78D194F4E1E6}" type="pres">
      <dgm:prSet presAssocID="{20D7E8C1-D608-437D-8BEF-FD730CDC97DF}" presName="parTx" presStyleLbl="revTx" presStyleIdx="2" presStyleCnt="4">
        <dgm:presLayoutVars>
          <dgm:chMax val="0"/>
          <dgm:chPref val="0"/>
        </dgm:presLayoutVars>
      </dgm:prSet>
      <dgm:spPr/>
      <dgm:t>
        <a:bodyPr/>
        <a:lstStyle/>
        <a:p>
          <a:endParaRPr lang="es-ES"/>
        </a:p>
      </dgm:t>
    </dgm:pt>
    <dgm:pt modelId="{380F2C42-FE3D-4FC3-B865-7082E20741F1}" type="pres">
      <dgm:prSet presAssocID="{5F9779AD-F254-4E5F-9BDC-0DE17D529831}" presName="sibTrans" presStyleCnt="0"/>
      <dgm:spPr/>
    </dgm:pt>
    <dgm:pt modelId="{E27EE4ED-3C66-445C-913C-9AC9507AB182}" type="pres">
      <dgm:prSet presAssocID="{E4C16E06-64F4-4018-9833-621A67F9A940}" presName="compNode" presStyleCnt="0"/>
      <dgm:spPr/>
    </dgm:pt>
    <dgm:pt modelId="{E7602313-8761-4A87-90A6-5313D0ADC576}" type="pres">
      <dgm:prSet presAssocID="{E4C16E06-64F4-4018-9833-621A67F9A940}" presName="bgRect" presStyleLbl="bgShp" presStyleIdx="3" presStyleCnt="4"/>
      <dgm:spPr/>
    </dgm:pt>
    <dgm:pt modelId="{2CEACEE6-7687-4BEA-B15F-F17D50AB6A94}" type="pres">
      <dgm:prSet presAssocID="{E4C16E06-64F4-4018-9833-621A67F9A940}"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Deciduous tree"/>
        </a:ext>
      </dgm:extLst>
    </dgm:pt>
    <dgm:pt modelId="{617E56F6-818E-4BCB-80E7-E643C800BCE5}" type="pres">
      <dgm:prSet presAssocID="{E4C16E06-64F4-4018-9833-621A67F9A940}" presName="spaceRect" presStyleCnt="0"/>
      <dgm:spPr/>
    </dgm:pt>
    <dgm:pt modelId="{D2E40F80-59B7-4853-B799-551C21BF4382}" type="pres">
      <dgm:prSet presAssocID="{E4C16E06-64F4-4018-9833-621A67F9A940}" presName="parTx" presStyleLbl="revTx" presStyleIdx="3" presStyleCnt="4">
        <dgm:presLayoutVars>
          <dgm:chMax val="0"/>
          <dgm:chPref val="0"/>
        </dgm:presLayoutVars>
      </dgm:prSet>
      <dgm:spPr/>
      <dgm:t>
        <a:bodyPr/>
        <a:lstStyle/>
        <a:p>
          <a:endParaRPr lang="es-ES"/>
        </a:p>
      </dgm:t>
    </dgm:pt>
  </dgm:ptLst>
  <dgm:cxnLst>
    <dgm:cxn modelId="{3172E558-970C-420E-8F6A-73D93F6434B4}" type="presOf" srcId="{4EA613DB-CBEC-46EA-B036-89DD32F3BFE7}" destId="{D9DFE4DC-82F3-418E-A152-04965FF6A172}" srcOrd="0" destOrd="0" presId="urn:microsoft.com/office/officeart/2018/2/layout/IconVerticalSolidList"/>
    <dgm:cxn modelId="{224DDA6B-AC82-4241-8324-A1E3EB96C82B}" type="presOf" srcId="{E4C16E06-64F4-4018-9833-621A67F9A940}" destId="{D2E40F80-59B7-4853-B799-551C21BF4382}" srcOrd="0" destOrd="0" presId="urn:microsoft.com/office/officeart/2018/2/layout/IconVerticalSolidList"/>
    <dgm:cxn modelId="{EAAD34DE-CC49-4261-A5F8-1545392C35B5}" srcId="{2DA780E6-6098-46F6-A67B-D7BA8A84BA65}" destId="{D3078A92-1436-496E-8C21-EF717872CFBE}" srcOrd="1" destOrd="0" parTransId="{C8CD5170-E31E-4801-B1BB-F2E54C59ADF4}" sibTransId="{D4382786-8BF6-46DD-BA98-CFC37662D0C7}"/>
    <dgm:cxn modelId="{CFEFE253-F7A2-4D75-B92B-1039A25FC271}" type="presOf" srcId="{2DA780E6-6098-46F6-A67B-D7BA8A84BA65}" destId="{03911F0E-E9A0-4E7C-BFB2-63CEE2B36CE8}" srcOrd="0" destOrd="0" presId="urn:microsoft.com/office/officeart/2018/2/layout/IconVerticalSolidList"/>
    <dgm:cxn modelId="{16BD314A-A91A-4E4A-A249-E7791A7D8ADB}" type="presOf" srcId="{D3078A92-1436-496E-8C21-EF717872CFBE}" destId="{AFDBE678-938A-48C0-9A4B-F47C930078AE}" srcOrd="0" destOrd="0" presId="urn:microsoft.com/office/officeart/2018/2/layout/IconVerticalSolidList"/>
    <dgm:cxn modelId="{9159DD49-45BF-4A29-B76A-DE962008E5F1}" srcId="{2DA780E6-6098-46F6-A67B-D7BA8A84BA65}" destId="{4EA613DB-CBEC-46EA-B036-89DD32F3BFE7}" srcOrd="0" destOrd="0" parTransId="{E196E9F2-1B64-4CE8-85E8-2EDF9E53417E}" sibTransId="{F98D4404-52FE-4778-8F2C-D1485D887F2A}"/>
    <dgm:cxn modelId="{DA32192B-34AF-4E67-8DB3-FFD3C2AF4892}" srcId="{2DA780E6-6098-46F6-A67B-D7BA8A84BA65}" destId="{20D7E8C1-D608-437D-8BEF-FD730CDC97DF}" srcOrd="2" destOrd="0" parTransId="{F364A6CE-8615-4119-BCC9-D3718AEF3DA5}" sibTransId="{5F9779AD-F254-4E5F-9BDC-0DE17D529831}"/>
    <dgm:cxn modelId="{DE2DDD94-2812-48B8-9777-76089E004664}" srcId="{2DA780E6-6098-46F6-A67B-D7BA8A84BA65}" destId="{E4C16E06-64F4-4018-9833-621A67F9A940}" srcOrd="3" destOrd="0" parTransId="{63B144F4-D78A-4A66-BEBD-B76C9FF4353C}" sibTransId="{508511DF-106C-4091-99DC-C8DEB26D4275}"/>
    <dgm:cxn modelId="{AFF74AD4-0EE5-4CF3-B37D-A073294AA717}" type="presOf" srcId="{20D7E8C1-D608-437D-8BEF-FD730CDC97DF}" destId="{D1C481FF-E6EF-47F3-AB05-78D194F4E1E6}" srcOrd="0" destOrd="0" presId="urn:microsoft.com/office/officeart/2018/2/layout/IconVerticalSolidList"/>
    <dgm:cxn modelId="{19134150-6B29-46EF-A953-FC950CE37357}" type="presParOf" srcId="{03911F0E-E9A0-4E7C-BFB2-63CEE2B36CE8}" destId="{CC81CC27-CA1D-4157-8A3B-93E9184BF0D6}" srcOrd="0" destOrd="0" presId="urn:microsoft.com/office/officeart/2018/2/layout/IconVerticalSolidList"/>
    <dgm:cxn modelId="{977A3726-AF31-422C-9D49-D21BEA421508}" type="presParOf" srcId="{CC81CC27-CA1D-4157-8A3B-93E9184BF0D6}" destId="{C7AC302B-5344-4A95-A1F2-44962A1362C4}" srcOrd="0" destOrd="0" presId="urn:microsoft.com/office/officeart/2018/2/layout/IconVerticalSolidList"/>
    <dgm:cxn modelId="{10320FE6-0C56-43F4-BF64-E94DEE701E56}" type="presParOf" srcId="{CC81CC27-CA1D-4157-8A3B-93E9184BF0D6}" destId="{2348B7BC-EB92-48BF-8F35-FEEB60647002}" srcOrd="1" destOrd="0" presId="urn:microsoft.com/office/officeart/2018/2/layout/IconVerticalSolidList"/>
    <dgm:cxn modelId="{475449E3-FBBA-4F7D-86DD-5AC52399A022}" type="presParOf" srcId="{CC81CC27-CA1D-4157-8A3B-93E9184BF0D6}" destId="{E70CCE0B-9E7A-40BA-A7ED-6510F1FF3743}" srcOrd="2" destOrd="0" presId="urn:microsoft.com/office/officeart/2018/2/layout/IconVerticalSolidList"/>
    <dgm:cxn modelId="{6A1DACC1-3F52-44C9-86BC-B9D85E85FCA7}" type="presParOf" srcId="{CC81CC27-CA1D-4157-8A3B-93E9184BF0D6}" destId="{D9DFE4DC-82F3-418E-A152-04965FF6A172}" srcOrd="3" destOrd="0" presId="urn:microsoft.com/office/officeart/2018/2/layout/IconVerticalSolidList"/>
    <dgm:cxn modelId="{17443A0E-461C-418B-98A7-464DA80BA74E}" type="presParOf" srcId="{03911F0E-E9A0-4E7C-BFB2-63CEE2B36CE8}" destId="{007CECDA-67FF-4A8E-BB85-98F722885651}" srcOrd="1" destOrd="0" presId="urn:microsoft.com/office/officeart/2018/2/layout/IconVerticalSolidList"/>
    <dgm:cxn modelId="{7A96F001-821F-45C7-ABF4-3540926EDC21}" type="presParOf" srcId="{03911F0E-E9A0-4E7C-BFB2-63CEE2B36CE8}" destId="{C3C4C800-EB27-44B0-BE80-C83241FAA38C}" srcOrd="2" destOrd="0" presId="urn:microsoft.com/office/officeart/2018/2/layout/IconVerticalSolidList"/>
    <dgm:cxn modelId="{2D3B62B5-7A19-4598-9999-0A9F1CB732F9}" type="presParOf" srcId="{C3C4C800-EB27-44B0-BE80-C83241FAA38C}" destId="{60FC4ABD-5EFA-42C4-B7EC-92B52258A6F9}" srcOrd="0" destOrd="0" presId="urn:microsoft.com/office/officeart/2018/2/layout/IconVerticalSolidList"/>
    <dgm:cxn modelId="{C5AFBCD5-2152-4CEB-9814-061346388D55}" type="presParOf" srcId="{C3C4C800-EB27-44B0-BE80-C83241FAA38C}" destId="{341595C1-329A-43E1-BB6F-BC27D50AA567}" srcOrd="1" destOrd="0" presId="urn:microsoft.com/office/officeart/2018/2/layout/IconVerticalSolidList"/>
    <dgm:cxn modelId="{C3539041-BE70-4531-93B7-AD1734F04083}" type="presParOf" srcId="{C3C4C800-EB27-44B0-BE80-C83241FAA38C}" destId="{1D51481D-A217-4390-A0CD-9265AF18FAEB}" srcOrd="2" destOrd="0" presId="urn:microsoft.com/office/officeart/2018/2/layout/IconVerticalSolidList"/>
    <dgm:cxn modelId="{58F2C4C4-F477-458A-A1A6-F9164664EABC}" type="presParOf" srcId="{C3C4C800-EB27-44B0-BE80-C83241FAA38C}" destId="{AFDBE678-938A-48C0-9A4B-F47C930078AE}" srcOrd="3" destOrd="0" presId="urn:microsoft.com/office/officeart/2018/2/layout/IconVerticalSolidList"/>
    <dgm:cxn modelId="{3E3CE27F-34F1-4F26-8480-5D5F93393C13}" type="presParOf" srcId="{03911F0E-E9A0-4E7C-BFB2-63CEE2B36CE8}" destId="{650CC76D-E0BB-4926-A314-8D3EE92B2DB5}" srcOrd="3" destOrd="0" presId="urn:microsoft.com/office/officeart/2018/2/layout/IconVerticalSolidList"/>
    <dgm:cxn modelId="{FFB49259-EDDA-447C-857C-164CC4998CA7}" type="presParOf" srcId="{03911F0E-E9A0-4E7C-BFB2-63CEE2B36CE8}" destId="{60F6A5A1-E68D-4CEB-BC93-839B520ED56E}" srcOrd="4" destOrd="0" presId="urn:microsoft.com/office/officeart/2018/2/layout/IconVerticalSolidList"/>
    <dgm:cxn modelId="{50ADC0ED-CB25-48E4-8F8D-07FD15DF4B15}" type="presParOf" srcId="{60F6A5A1-E68D-4CEB-BC93-839B520ED56E}" destId="{5F7A9FEB-E912-49A3-925C-955AB882733D}" srcOrd="0" destOrd="0" presId="urn:microsoft.com/office/officeart/2018/2/layout/IconVerticalSolidList"/>
    <dgm:cxn modelId="{B33FC908-09CF-4163-94CF-CD26CCAE490F}" type="presParOf" srcId="{60F6A5A1-E68D-4CEB-BC93-839B520ED56E}" destId="{5EC7C535-530D-4862-B3B2-D3CBD9AF1559}" srcOrd="1" destOrd="0" presId="urn:microsoft.com/office/officeart/2018/2/layout/IconVerticalSolidList"/>
    <dgm:cxn modelId="{1B2C9502-7917-4BF8-9DFD-EB551952425B}" type="presParOf" srcId="{60F6A5A1-E68D-4CEB-BC93-839B520ED56E}" destId="{2F11775E-3775-49E7-8EDE-95FA5766AFB4}" srcOrd="2" destOrd="0" presId="urn:microsoft.com/office/officeart/2018/2/layout/IconVerticalSolidList"/>
    <dgm:cxn modelId="{8C3EC90C-8CA4-49C4-9B50-F192AC54EAE9}" type="presParOf" srcId="{60F6A5A1-E68D-4CEB-BC93-839B520ED56E}" destId="{D1C481FF-E6EF-47F3-AB05-78D194F4E1E6}" srcOrd="3" destOrd="0" presId="urn:microsoft.com/office/officeart/2018/2/layout/IconVerticalSolidList"/>
    <dgm:cxn modelId="{A03ADFB9-183A-4BBB-8D1B-1B7E574241B7}" type="presParOf" srcId="{03911F0E-E9A0-4E7C-BFB2-63CEE2B36CE8}" destId="{380F2C42-FE3D-4FC3-B865-7082E20741F1}" srcOrd="5" destOrd="0" presId="urn:microsoft.com/office/officeart/2018/2/layout/IconVerticalSolidList"/>
    <dgm:cxn modelId="{94A983A8-9800-4EEF-85FE-1069FBA41DAB}" type="presParOf" srcId="{03911F0E-E9A0-4E7C-BFB2-63CEE2B36CE8}" destId="{E27EE4ED-3C66-445C-913C-9AC9507AB182}" srcOrd="6" destOrd="0" presId="urn:microsoft.com/office/officeart/2018/2/layout/IconVerticalSolidList"/>
    <dgm:cxn modelId="{DA8889A7-0E8C-448A-9BC7-1B8DA7DC9537}" type="presParOf" srcId="{E27EE4ED-3C66-445C-913C-9AC9507AB182}" destId="{E7602313-8761-4A87-90A6-5313D0ADC576}" srcOrd="0" destOrd="0" presId="urn:microsoft.com/office/officeart/2018/2/layout/IconVerticalSolidList"/>
    <dgm:cxn modelId="{13DAA42F-B506-4BEF-833E-4D9CA48BDE0F}" type="presParOf" srcId="{E27EE4ED-3C66-445C-913C-9AC9507AB182}" destId="{2CEACEE6-7687-4BEA-B15F-F17D50AB6A94}" srcOrd="1" destOrd="0" presId="urn:microsoft.com/office/officeart/2018/2/layout/IconVerticalSolidList"/>
    <dgm:cxn modelId="{AAED56DF-4EB2-4E4D-A088-610B1F8E0F3D}" type="presParOf" srcId="{E27EE4ED-3C66-445C-913C-9AC9507AB182}" destId="{617E56F6-818E-4BCB-80E7-E643C800BCE5}" srcOrd="2" destOrd="0" presId="urn:microsoft.com/office/officeart/2018/2/layout/IconVerticalSolidList"/>
    <dgm:cxn modelId="{2B6CF2AB-9A36-49A2-B504-B7A0AFBCCAB0}" type="presParOf" srcId="{E27EE4ED-3C66-445C-913C-9AC9507AB182}" destId="{D2E40F80-59B7-4853-B799-551C21BF43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85139C-DB72-4BD0-BC1F-2EED3FE5F46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C5EA4B8-4045-4951-9D1D-030D1B9372E1}">
      <dgm:prSet/>
      <dgm:spPr/>
      <dgm:t>
        <a:bodyPr/>
        <a:lstStyle/>
        <a:p>
          <a:r>
            <a:rPr lang="en-US" u="sng"/>
            <a:t>Technological environment </a:t>
          </a:r>
          <a:r>
            <a:rPr lang="en-US"/>
            <a:t>- Determines how the marketing should be done. What medium should be used?</a:t>
          </a:r>
        </a:p>
      </dgm:t>
    </dgm:pt>
    <dgm:pt modelId="{5747B7FF-6426-438E-83E0-24B4E374724C}" type="parTrans" cxnId="{63A113F8-BA56-406D-BE2D-7286BCED467B}">
      <dgm:prSet/>
      <dgm:spPr/>
      <dgm:t>
        <a:bodyPr/>
        <a:lstStyle/>
        <a:p>
          <a:endParaRPr lang="en-US"/>
        </a:p>
      </dgm:t>
    </dgm:pt>
    <dgm:pt modelId="{D4206C41-DBBE-400A-AB57-8AA02A462D75}" type="sibTrans" cxnId="{63A113F8-BA56-406D-BE2D-7286BCED467B}">
      <dgm:prSet/>
      <dgm:spPr/>
      <dgm:t>
        <a:bodyPr/>
        <a:lstStyle/>
        <a:p>
          <a:endParaRPr lang="en-US"/>
        </a:p>
      </dgm:t>
    </dgm:pt>
    <dgm:pt modelId="{E33AA539-AA3D-4652-ACFD-8A1520D78F97}">
      <dgm:prSet/>
      <dgm:spPr/>
      <dgm:t>
        <a:bodyPr/>
        <a:lstStyle/>
        <a:p>
          <a:r>
            <a:rPr lang="en-US" u="sng"/>
            <a:t>Political and legal environment</a:t>
          </a:r>
          <a:r>
            <a:rPr lang="en-US"/>
            <a:t> - Laws and restrictions may be set by various government agencies in regard to competition, consumer protection, or societal welfare.</a:t>
          </a:r>
        </a:p>
      </dgm:t>
    </dgm:pt>
    <dgm:pt modelId="{7B3EF29B-76D7-4390-9AB9-F350044B1653}" type="parTrans" cxnId="{72371FE2-13ED-4562-A06F-A132F61B79F9}">
      <dgm:prSet/>
      <dgm:spPr/>
      <dgm:t>
        <a:bodyPr/>
        <a:lstStyle/>
        <a:p>
          <a:endParaRPr lang="en-US"/>
        </a:p>
      </dgm:t>
    </dgm:pt>
    <dgm:pt modelId="{8E56F4D5-1ABF-49F4-97BC-20BCF00BEED3}" type="sibTrans" cxnId="{72371FE2-13ED-4562-A06F-A132F61B79F9}">
      <dgm:prSet/>
      <dgm:spPr/>
      <dgm:t>
        <a:bodyPr/>
        <a:lstStyle/>
        <a:p>
          <a:endParaRPr lang="en-US"/>
        </a:p>
      </dgm:t>
    </dgm:pt>
    <dgm:pt modelId="{7CCD2666-8D44-4E18-A3A4-9C647E6F5E90}">
      <dgm:prSet/>
      <dgm:spPr/>
      <dgm:t>
        <a:bodyPr/>
        <a:lstStyle/>
        <a:p>
          <a:r>
            <a:rPr lang="en-US" u="sng"/>
            <a:t>Social/Cultural environment </a:t>
          </a:r>
          <a:r>
            <a:rPr lang="en-US"/>
            <a:t>- What is acceptable in what culture may not be acceptable in another.</a:t>
          </a:r>
        </a:p>
      </dgm:t>
    </dgm:pt>
    <dgm:pt modelId="{30761776-A850-4D49-975C-62B333A26A1C}" type="parTrans" cxnId="{2C98B6A6-8405-49A2-A534-A8E7B865EC8B}">
      <dgm:prSet/>
      <dgm:spPr/>
      <dgm:t>
        <a:bodyPr/>
        <a:lstStyle/>
        <a:p>
          <a:endParaRPr lang="en-US"/>
        </a:p>
      </dgm:t>
    </dgm:pt>
    <dgm:pt modelId="{03F692D1-27EB-4AAA-9D16-012C7E7CA8B7}" type="sibTrans" cxnId="{2C98B6A6-8405-49A2-A534-A8E7B865EC8B}">
      <dgm:prSet/>
      <dgm:spPr/>
      <dgm:t>
        <a:bodyPr/>
        <a:lstStyle/>
        <a:p>
          <a:endParaRPr lang="en-US"/>
        </a:p>
      </dgm:t>
    </dgm:pt>
    <dgm:pt modelId="{29FDED19-871E-44EC-BFFA-C7282A62BFB7}">
      <dgm:prSet/>
      <dgm:spPr/>
      <dgm:t>
        <a:bodyPr/>
        <a:lstStyle/>
        <a:p>
          <a:r>
            <a:rPr lang="en-US" u="sng"/>
            <a:t>Company related environment </a:t>
          </a:r>
          <a:r>
            <a:rPr lang="en-US"/>
            <a:t>- Goals and objectives of the company as a whole</a:t>
          </a:r>
        </a:p>
      </dgm:t>
    </dgm:pt>
    <dgm:pt modelId="{116E751D-9E0F-4474-BB58-979196EECB0A}" type="parTrans" cxnId="{51B32E00-A360-437B-B2AB-2CC3BAB91651}">
      <dgm:prSet/>
      <dgm:spPr/>
      <dgm:t>
        <a:bodyPr/>
        <a:lstStyle/>
        <a:p>
          <a:endParaRPr lang="en-US"/>
        </a:p>
      </dgm:t>
    </dgm:pt>
    <dgm:pt modelId="{F9B99A1D-5EA7-4BFC-AD5B-8284AAB5B188}" type="sibTrans" cxnId="{51B32E00-A360-437B-B2AB-2CC3BAB91651}">
      <dgm:prSet/>
      <dgm:spPr/>
      <dgm:t>
        <a:bodyPr/>
        <a:lstStyle/>
        <a:p>
          <a:endParaRPr lang="en-US"/>
        </a:p>
      </dgm:t>
    </dgm:pt>
    <dgm:pt modelId="{3ED0D3B8-C8CE-0244-8FBD-8217BDEF04C5}" type="pres">
      <dgm:prSet presAssocID="{ED85139C-DB72-4BD0-BC1F-2EED3FE5F468}" presName="linear" presStyleCnt="0">
        <dgm:presLayoutVars>
          <dgm:animLvl val="lvl"/>
          <dgm:resizeHandles val="exact"/>
        </dgm:presLayoutVars>
      </dgm:prSet>
      <dgm:spPr/>
      <dgm:t>
        <a:bodyPr/>
        <a:lstStyle/>
        <a:p>
          <a:endParaRPr lang="es-ES"/>
        </a:p>
      </dgm:t>
    </dgm:pt>
    <dgm:pt modelId="{2072B8B4-820F-4C41-9DCC-E651AB430F31}" type="pres">
      <dgm:prSet presAssocID="{CC5EA4B8-4045-4951-9D1D-030D1B9372E1}" presName="parentText" presStyleLbl="node1" presStyleIdx="0" presStyleCnt="4">
        <dgm:presLayoutVars>
          <dgm:chMax val="0"/>
          <dgm:bulletEnabled val="1"/>
        </dgm:presLayoutVars>
      </dgm:prSet>
      <dgm:spPr/>
      <dgm:t>
        <a:bodyPr/>
        <a:lstStyle/>
        <a:p>
          <a:endParaRPr lang="es-ES"/>
        </a:p>
      </dgm:t>
    </dgm:pt>
    <dgm:pt modelId="{8D5C39E3-4604-DB4D-8BBC-3ABDB2E7032A}" type="pres">
      <dgm:prSet presAssocID="{D4206C41-DBBE-400A-AB57-8AA02A462D75}" presName="spacer" presStyleCnt="0"/>
      <dgm:spPr/>
    </dgm:pt>
    <dgm:pt modelId="{0759ADB6-AF6F-BE4E-A193-9887F9AF56EB}" type="pres">
      <dgm:prSet presAssocID="{E33AA539-AA3D-4652-ACFD-8A1520D78F97}" presName="parentText" presStyleLbl="node1" presStyleIdx="1" presStyleCnt="4">
        <dgm:presLayoutVars>
          <dgm:chMax val="0"/>
          <dgm:bulletEnabled val="1"/>
        </dgm:presLayoutVars>
      </dgm:prSet>
      <dgm:spPr/>
      <dgm:t>
        <a:bodyPr/>
        <a:lstStyle/>
        <a:p>
          <a:endParaRPr lang="es-ES"/>
        </a:p>
      </dgm:t>
    </dgm:pt>
    <dgm:pt modelId="{CBE5A61E-6DE3-2545-84EB-B62FA6D8D67A}" type="pres">
      <dgm:prSet presAssocID="{8E56F4D5-1ABF-49F4-97BC-20BCF00BEED3}" presName="spacer" presStyleCnt="0"/>
      <dgm:spPr/>
    </dgm:pt>
    <dgm:pt modelId="{50ED9113-4F71-2544-ACA0-152B128816CB}" type="pres">
      <dgm:prSet presAssocID="{7CCD2666-8D44-4E18-A3A4-9C647E6F5E90}" presName="parentText" presStyleLbl="node1" presStyleIdx="2" presStyleCnt="4">
        <dgm:presLayoutVars>
          <dgm:chMax val="0"/>
          <dgm:bulletEnabled val="1"/>
        </dgm:presLayoutVars>
      </dgm:prSet>
      <dgm:spPr/>
      <dgm:t>
        <a:bodyPr/>
        <a:lstStyle/>
        <a:p>
          <a:endParaRPr lang="es-ES"/>
        </a:p>
      </dgm:t>
    </dgm:pt>
    <dgm:pt modelId="{638FAA5A-25A8-0942-B4C6-CC3B9F6431D1}" type="pres">
      <dgm:prSet presAssocID="{03F692D1-27EB-4AAA-9D16-012C7E7CA8B7}" presName="spacer" presStyleCnt="0"/>
      <dgm:spPr/>
    </dgm:pt>
    <dgm:pt modelId="{FC031D58-ABB8-3C48-BC8F-0FC5930BA601}" type="pres">
      <dgm:prSet presAssocID="{29FDED19-871E-44EC-BFFA-C7282A62BFB7}" presName="parentText" presStyleLbl="node1" presStyleIdx="3" presStyleCnt="4">
        <dgm:presLayoutVars>
          <dgm:chMax val="0"/>
          <dgm:bulletEnabled val="1"/>
        </dgm:presLayoutVars>
      </dgm:prSet>
      <dgm:spPr/>
      <dgm:t>
        <a:bodyPr/>
        <a:lstStyle/>
        <a:p>
          <a:endParaRPr lang="es-ES"/>
        </a:p>
      </dgm:t>
    </dgm:pt>
  </dgm:ptLst>
  <dgm:cxnLst>
    <dgm:cxn modelId="{91A163A1-271F-3849-AC9F-FFFEB4D570AB}" type="presOf" srcId="{7CCD2666-8D44-4E18-A3A4-9C647E6F5E90}" destId="{50ED9113-4F71-2544-ACA0-152B128816CB}" srcOrd="0" destOrd="0" presId="urn:microsoft.com/office/officeart/2005/8/layout/vList2"/>
    <dgm:cxn modelId="{814282B1-CA3D-A848-ABDF-F916552C4218}" type="presOf" srcId="{CC5EA4B8-4045-4951-9D1D-030D1B9372E1}" destId="{2072B8B4-820F-4C41-9DCC-E651AB430F31}" srcOrd="0" destOrd="0" presId="urn:microsoft.com/office/officeart/2005/8/layout/vList2"/>
    <dgm:cxn modelId="{2C98B6A6-8405-49A2-A534-A8E7B865EC8B}" srcId="{ED85139C-DB72-4BD0-BC1F-2EED3FE5F468}" destId="{7CCD2666-8D44-4E18-A3A4-9C647E6F5E90}" srcOrd="2" destOrd="0" parTransId="{30761776-A850-4D49-975C-62B333A26A1C}" sibTransId="{03F692D1-27EB-4AAA-9D16-012C7E7CA8B7}"/>
    <dgm:cxn modelId="{51B32E00-A360-437B-B2AB-2CC3BAB91651}" srcId="{ED85139C-DB72-4BD0-BC1F-2EED3FE5F468}" destId="{29FDED19-871E-44EC-BFFA-C7282A62BFB7}" srcOrd="3" destOrd="0" parTransId="{116E751D-9E0F-4474-BB58-979196EECB0A}" sibTransId="{F9B99A1D-5EA7-4BFC-AD5B-8284AAB5B188}"/>
    <dgm:cxn modelId="{63A113F8-BA56-406D-BE2D-7286BCED467B}" srcId="{ED85139C-DB72-4BD0-BC1F-2EED3FE5F468}" destId="{CC5EA4B8-4045-4951-9D1D-030D1B9372E1}" srcOrd="0" destOrd="0" parTransId="{5747B7FF-6426-438E-83E0-24B4E374724C}" sibTransId="{D4206C41-DBBE-400A-AB57-8AA02A462D75}"/>
    <dgm:cxn modelId="{72371FE2-13ED-4562-A06F-A132F61B79F9}" srcId="{ED85139C-DB72-4BD0-BC1F-2EED3FE5F468}" destId="{E33AA539-AA3D-4652-ACFD-8A1520D78F97}" srcOrd="1" destOrd="0" parTransId="{7B3EF29B-76D7-4390-9AB9-F350044B1653}" sibTransId="{8E56F4D5-1ABF-49F4-97BC-20BCF00BEED3}"/>
    <dgm:cxn modelId="{8A9C8055-D550-EC42-90D9-E00A4887D64D}" type="presOf" srcId="{ED85139C-DB72-4BD0-BC1F-2EED3FE5F468}" destId="{3ED0D3B8-C8CE-0244-8FBD-8217BDEF04C5}" srcOrd="0" destOrd="0" presId="urn:microsoft.com/office/officeart/2005/8/layout/vList2"/>
    <dgm:cxn modelId="{D7214078-5C0E-3C4A-94A7-86E9A95AA0E2}" type="presOf" srcId="{29FDED19-871E-44EC-BFFA-C7282A62BFB7}" destId="{FC031D58-ABB8-3C48-BC8F-0FC5930BA601}" srcOrd="0" destOrd="0" presId="urn:microsoft.com/office/officeart/2005/8/layout/vList2"/>
    <dgm:cxn modelId="{4C4E71B1-02CB-644F-A414-173608559A2E}" type="presOf" srcId="{E33AA539-AA3D-4652-ACFD-8A1520D78F97}" destId="{0759ADB6-AF6F-BE4E-A193-9887F9AF56EB}" srcOrd="0" destOrd="0" presId="urn:microsoft.com/office/officeart/2005/8/layout/vList2"/>
    <dgm:cxn modelId="{0D932977-FD0C-BE44-895D-5A1070D02595}" type="presParOf" srcId="{3ED0D3B8-C8CE-0244-8FBD-8217BDEF04C5}" destId="{2072B8B4-820F-4C41-9DCC-E651AB430F31}" srcOrd="0" destOrd="0" presId="urn:microsoft.com/office/officeart/2005/8/layout/vList2"/>
    <dgm:cxn modelId="{2E6D4F2B-C5F3-1947-BF57-B75AFB8EE902}" type="presParOf" srcId="{3ED0D3B8-C8CE-0244-8FBD-8217BDEF04C5}" destId="{8D5C39E3-4604-DB4D-8BBC-3ABDB2E7032A}" srcOrd="1" destOrd="0" presId="urn:microsoft.com/office/officeart/2005/8/layout/vList2"/>
    <dgm:cxn modelId="{F87D78DE-99D6-604D-8A6F-C173BE53DDB9}" type="presParOf" srcId="{3ED0D3B8-C8CE-0244-8FBD-8217BDEF04C5}" destId="{0759ADB6-AF6F-BE4E-A193-9887F9AF56EB}" srcOrd="2" destOrd="0" presId="urn:microsoft.com/office/officeart/2005/8/layout/vList2"/>
    <dgm:cxn modelId="{3668FE01-F133-E64F-8EFF-EF4858765E54}" type="presParOf" srcId="{3ED0D3B8-C8CE-0244-8FBD-8217BDEF04C5}" destId="{CBE5A61E-6DE3-2545-84EB-B62FA6D8D67A}" srcOrd="3" destOrd="0" presId="urn:microsoft.com/office/officeart/2005/8/layout/vList2"/>
    <dgm:cxn modelId="{C6ABEA13-717E-424D-A0E3-76507AD0842F}" type="presParOf" srcId="{3ED0D3B8-C8CE-0244-8FBD-8217BDEF04C5}" destId="{50ED9113-4F71-2544-ACA0-152B128816CB}" srcOrd="4" destOrd="0" presId="urn:microsoft.com/office/officeart/2005/8/layout/vList2"/>
    <dgm:cxn modelId="{05EC594A-964F-3D45-87F7-5C538A601796}" type="presParOf" srcId="{3ED0D3B8-C8CE-0244-8FBD-8217BDEF04C5}" destId="{638FAA5A-25A8-0942-B4C6-CC3B9F6431D1}" srcOrd="5" destOrd="0" presId="urn:microsoft.com/office/officeart/2005/8/layout/vList2"/>
    <dgm:cxn modelId="{44241F21-F71B-5D46-84D8-FDAA776184C5}" type="presParOf" srcId="{3ED0D3B8-C8CE-0244-8FBD-8217BDEF04C5}" destId="{FC031D58-ABB8-3C48-BC8F-0FC5930BA60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34F40-2FDB-4FC9-B506-849224C1F35D}">
      <dsp:nvSpPr>
        <dsp:cNvPr id="0" name=""/>
        <dsp:cNvSpPr/>
      </dsp:nvSpPr>
      <dsp:spPr>
        <a:xfrm>
          <a:off x="289025" y="682908"/>
          <a:ext cx="897486" cy="897486"/>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9AB6450-DCE6-4E2C-B30A-45FCDEBD1FB7}">
      <dsp:nvSpPr>
        <dsp:cNvPr id="0" name=""/>
        <dsp:cNvSpPr/>
      </dsp:nvSpPr>
      <dsp:spPr>
        <a:xfrm>
          <a:off x="480292" y="874176"/>
          <a:ext cx="514951" cy="51495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56940C2-32F7-4D04-A4A4-8E4D4A498070}">
      <dsp:nvSpPr>
        <dsp:cNvPr id="0" name=""/>
        <dsp:cNvSpPr/>
      </dsp:nvSpPr>
      <dsp:spPr>
        <a:xfrm>
          <a:off x="2123" y="1859939"/>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en-US" sz="1700" kern="1200"/>
            <a:t>Brand name</a:t>
          </a:r>
        </a:p>
      </dsp:txBody>
      <dsp:txXfrm>
        <a:off x="2123" y="1859939"/>
        <a:ext cx="1471289" cy="588515"/>
      </dsp:txXfrm>
    </dsp:sp>
    <dsp:sp modelId="{728B9665-EFF7-44C6-94B5-092EAA315471}">
      <dsp:nvSpPr>
        <dsp:cNvPr id="0" name=""/>
        <dsp:cNvSpPr/>
      </dsp:nvSpPr>
      <dsp:spPr>
        <a:xfrm>
          <a:off x="2017789" y="682908"/>
          <a:ext cx="897486" cy="897486"/>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0AB6943-790D-4813-9263-4515F7B6C835}">
      <dsp:nvSpPr>
        <dsp:cNvPr id="0" name=""/>
        <dsp:cNvSpPr/>
      </dsp:nvSpPr>
      <dsp:spPr>
        <a:xfrm>
          <a:off x="2209057" y="874176"/>
          <a:ext cx="514951" cy="51495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8420433-2859-4FF4-BFC3-6CD7854DC6EE}">
      <dsp:nvSpPr>
        <dsp:cNvPr id="0" name=""/>
        <dsp:cNvSpPr/>
      </dsp:nvSpPr>
      <dsp:spPr>
        <a:xfrm>
          <a:off x="1730888" y="1859939"/>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en-US" sz="1700" kern="1200"/>
            <a:t>Functionality </a:t>
          </a:r>
        </a:p>
      </dsp:txBody>
      <dsp:txXfrm>
        <a:off x="1730888" y="1859939"/>
        <a:ext cx="1471289" cy="588515"/>
      </dsp:txXfrm>
    </dsp:sp>
    <dsp:sp modelId="{B2315910-8376-4177-93F4-4BC5606BD32F}">
      <dsp:nvSpPr>
        <dsp:cNvPr id="0" name=""/>
        <dsp:cNvSpPr/>
      </dsp:nvSpPr>
      <dsp:spPr>
        <a:xfrm>
          <a:off x="3746554" y="682908"/>
          <a:ext cx="897486" cy="897486"/>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6EC62A0-B182-40E3-8F2C-4A8A5E4F971F}">
      <dsp:nvSpPr>
        <dsp:cNvPr id="0" name=""/>
        <dsp:cNvSpPr/>
      </dsp:nvSpPr>
      <dsp:spPr>
        <a:xfrm>
          <a:off x="3937822" y="874176"/>
          <a:ext cx="514951" cy="51495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E86E7DD-2490-4439-8E27-02CC385BC496}">
      <dsp:nvSpPr>
        <dsp:cNvPr id="0" name=""/>
        <dsp:cNvSpPr/>
      </dsp:nvSpPr>
      <dsp:spPr>
        <a:xfrm>
          <a:off x="3459653" y="1859939"/>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en-US" sz="1700" kern="1200"/>
            <a:t>Personality </a:t>
          </a:r>
        </a:p>
      </dsp:txBody>
      <dsp:txXfrm>
        <a:off x="3459653" y="1859939"/>
        <a:ext cx="1471289" cy="588515"/>
      </dsp:txXfrm>
    </dsp:sp>
    <dsp:sp modelId="{63C259EB-3A99-41DA-B97D-3A7CC8D6DD5A}">
      <dsp:nvSpPr>
        <dsp:cNvPr id="0" name=""/>
        <dsp:cNvSpPr/>
      </dsp:nvSpPr>
      <dsp:spPr>
        <a:xfrm>
          <a:off x="5475319" y="682908"/>
          <a:ext cx="897486" cy="897486"/>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145EB4B-A1FF-489D-AF30-9C3C69366F1A}">
      <dsp:nvSpPr>
        <dsp:cNvPr id="0" name=""/>
        <dsp:cNvSpPr/>
      </dsp:nvSpPr>
      <dsp:spPr>
        <a:xfrm>
          <a:off x="5666586" y="874176"/>
          <a:ext cx="514951" cy="51495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15DC8D0-5C4E-4C9F-AD13-F4608614C77E}">
      <dsp:nvSpPr>
        <dsp:cNvPr id="0" name=""/>
        <dsp:cNvSpPr/>
      </dsp:nvSpPr>
      <dsp:spPr>
        <a:xfrm>
          <a:off x="5188417" y="1859939"/>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en-US" sz="1700" kern="1200"/>
            <a:t>Positioning </a:t>
          </a:r>
        </a:p>
      </dsp:txBody>
      <dsp:txXfrm>
        <a:off x="5188417" y="1859939"/>
        <a:ext cx="1471289" cy="588515"/>
      </dsp:txXfrm>
    </dsp:sp>
    <dsp:sp modelId="{FE05E657-AC24-4FAC-A5EA-76FE4D010034}">
      <dsp:nvSpPr>
        <dsp:cNvPr id="0" name=""/>
        <dsp:cNvSpPr/>
      </dsp:nvSpPr>
      <dsp:spPr>
        <a:xfrm>
          <a:off x="7204083" y="682908"/>
          <a:ext cx="897486" cy="897486"/>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CB786F1-29B9-4D4B-AC69-1EDB4550E89D}">
      <dsp:nvSpPr>
        <dsp:cNvPr id="0" name=""/>
        <dsp:cNvSpPr/>
      </dsp:nvSpPr>
      <dsp:spPr>
        <a:xfrm>
          <a:off x="7395351" y="874176"/>
          <a:ext cx="514951" cy="51495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5F2AD6C-9886-4E3F-976B-F21A6E46A022}">
      <dsp:nvSpPr>
        <dsp:cNvPr id="0" name=""/>
        <dsp:cNvSpPr/>
      </dsp:nvSpPr>
      <dsp:spPr>
        <a:xfrm>
          <a:off x="6917182" y="1859939"/>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en-US" sz="1700" kern="1200"/>
            <a:t>Range </a:t>
          </a:r>
        </a:p>
      </dsp:txBody>
      <dsp:txXfrm>
        <a:off x="6917182" y="1859939"/>
        <a:ext cx="1471289" cy="588515"/>
      </dsp:txXfrm>
    </dsp:sp>
    <dsp:sp modelId="{38CA9AAF-BA9F-4D8F-81D0-A15386BAAD7A}">
      <dsp:nvSpPr>
        <dsp:cNvPr id="0" name=""/>
        <dsp:cNvSpPr/>
      </dsp:nvSpPr>
      <dsp:spPr>
        <a:xfrm>
          <a:off x="8932848" y="682908"/>
          <a:ext cx="897486" cy="897486"/>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AB5F886-B462-4A4D-8DCE-F0A4F5091AAB}">
      <dsp:nvSpPr>
        <dsp:cNvPr id="0" name=""/>
        <dsp:cNvSpPr/>
      </dsp:nvSpPr>
      <dsp:spPr>
        <a:xfrm>
          <a:off x="9124116" y="874176"/>
          <a:ext cx="514951" cy="514951"/>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B8EAE01-6BE1-4232-807D-D05BE6AA24B7}">
      <dsp:nvSpPr>
        <dsp:cNvPr id="0" name=""/>
        <dsp:cNvSpPr/>
      </dsp:nvSpPr>
      <dsp:spPr>
        <a:xfrm>
          <a:off x="8645947" y="1859939"/>
          <a:ext cx="1471289"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defRPr cap="all"/>
          </a:pPr>
          <a:r>
            <a:rPr lang="en-US" sz="1700" kern="1200"/>
            <a:t>Looks</a:t>
          </a:r>
        </a:p>
      </dsp:txBody>
      <dsp:txXfrm>
        <a:off x="8645947" y="1859939"/>
        <a:ext cx="1471289" cy="588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617E8-D355-43A2-9620-FDF262073C3E}">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A2077F6-CBB6-429E-B83D-A95911D7555B}">
      <dsp:nvSpPr>
        <dsp:cNvPr id="0" name=""/>
        <dsp:cNvSpPr/>
      </dsp:nvSpPr>
      <dsp:spPr>
        <a:xfrm>
          <a:off x="296259" y="224956"/>
          <a:ext cx="538654" cy="53865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76BB108-6B4A-4FCF-9144-6663C336889C}">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n-US" sz="1900" kern="1200"/>
            <a:t>What are the 4 P’s?</a:t>
          </a:r>
        </a:p>
      </dsp:txBody>
      <dsp:txXfrm>
        <a:off x="1131174" y="4597"/>
        <a:ext cx="5382429" cy="979371"/>
      </dsp:txXfrm>
    </dsp:sp>
    <dsp:sp modelId="{94EF6E33-56BC-4638-81EA-A55539A7D72C}">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B84A589-6458-426F-9555-5D592F16402C}">
      <dsp:nvSpPr>
        <dsp:cNvPr id="0" name=""/>
        <dsp:cNvSpPr/>
      </dsp:nvSpPr>
      <dsp:spPr>
        <a:xfrm>
          <a:off x="296259" y="1449171"/>
          <a:ext cx="538654" cy="53865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1B7B077-CB24-420E-9479-12FC3D9DBF73}">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n-US" sz="1900" kern="1200"/>
            <a:t>Product / Value proposition / Consumer wants and needs</a:t>
          </a:r>
        </a:p>
      </dsp:txBody>
      <dsp:txXfrm>
        <a:off x="1131174" y="1228812"/>
        <a:ext cx="5382429" cy="979371"/>
      </dsp:txXfrm>
    </dsp:sp>
    <dsp:sp modelId="{314D0C1A-EDB9-46C4-9C54-3919C5E1948F}">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31A16FC-477A-4807-9D09-ECBE9068E0D6}">
      <dsp:nvSpPr>
        <dsp:cNvPr id="0" name=""/>
        <dsp:cNvSpPr/>
      </dsp:nvSpPr>
      <dsp:spPr>
        <a:xfrm>
          <a:off x="296259" y="2673385"/>
          <a:ext cx="538654" cy="53865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F1C1701-F030-4C18-8600-8708EC596DC7}">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n-US" sz="1900" kern="1200"/>
            <a:t>Price / Cost to satisfy</a:t>
          </a:r>
        </a:p>
      </dsp:txBody>
      <dsp:txXfrm>
        <a:off x="1131174" y="2453027"/>
        <a:ext cx="5382429" cy="979371"/>
      </dsp:txXfrm>
    </dsp:sp>
    <dsp:sp modelId="{4F60D96A-323C-4A6F-9363-26258F466793}">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D47B442-4CDE-44DC-B186-5304ADF44CBA}">
      <dsp:nvSpPr>
        <dsp:cNvPr id="0" name=""/>
        <dsp:cNvSpPr/>
      </dsp:nvSpPr>
      <dsp:spPr>
        <a:xfrm>
          <a:off x="296259" y="3897600"/>
          <a:ext cx="538654" cy="53865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3567D36-D58B-44AD-A025-6865A4012D9F}">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n-US" sz="1900" kern="1200"/>
            <a:t>Place/ Distribution channels </a:t>
          </a:r>
        </a:p>
      </dsp:txBody>
      <dsp:txXfrm>
        <a:off x="1131174" y="3677241"/>
        <a:ext cx="5382429" cy="979371"/>
      </dsp:txXfrm>
    </dsp:sp>
    <dsp:sp modelId="{549C30A5-E27D-44CE-8B8A-6599B61A2264}">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0903B4A-6D5C-4124-A3A9-98B107F2624F}">
      <dsp:nvSpPr>
        <dsp:cNvPr id="0" name=""/>
        <dsp:cNvSpPr/>
      </dsp:nvSpPr>
      <dsp:spPr>
        <a:xfrm>
          <a:off x="296259" y="5121814"/>
          <a:ext cx="538654" cy="53865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88A982A-B578-49C8-B40D-08B1E68CBA8E}">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n-US" sz="1900" kern="1200"/>
            <a:t>Promotion/ communications / advertising  </a:t>
          </a:r>
        </a:p>
      </dsp:txBody>
      <dsp:txXfrm>
        <a:off x="1131174" y="4901456"/>
        <a:ext cx="5382429" cy="9793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C302B-5344-4A95-A1F2-44962A1362C4}">
      <dsp:nvSpPr>
        <dsp:cNvPr id="0" name=""/>
        <dsp:cNvSpPr/>
      </dsp:nvSpPr>
      <dsp:spPr>
        <a:xfrm>
          <a:off x="0" y="2312"/>
          <a:ext cx="6269038" cy="117210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348B7BC-EB92-48BF-8F35-FEEB60647002}">
      <dsp:nvSpPr>
        <dsp:cNvPr id="0" name=""/>
        <dsp:cNvSpPr/>
      </dsp:nvSpPr>
      <dsp:spPr>
        <a:xfrm>
          <a:off x="354561" y="266036"/>
          <a:ext cx="644657" cy="64465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9DFE4DC-82F3-418E-A152-04965FF6A172}">
      <dsp:nvSpPr>
        <dsp:cNvPr id="0" name=""/>
        <dsp:cNvSpPr/>
      </dsp:nvSpPr>
      <dsp:spPr>
        <a:xfrm>
          <a:off x="1353781" y="2312"/>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lvl="0" algn="l" defTabSz="889000">
            <a:lnSpc>
              <a:spcPct val="90000"/>
            </a:lnSpc>
            <a:spcBef>
              <a:spcPct val="0"/>
            </a:spcBef>
            <a:spcAft>
              <a:spcPct val="35000"/>
            </a:spcAft>
          </a:pPr>
          <a:r>
            <a:rPr lang="en-US" sz="2000" u="sng" kern="1200"/>
            <a:t>Demographic environment </a:t>
          </a:r>
          <a:r>
            <a:rPr lang="en-US" sz="2000" kern="1200"/>
            <a:t>- The features of a country that can be statistically described</a:t>
          </a:r>
        </a:p>
      </dsp:txBody>
      <dsp:txXfrm>
        <a:off x="1353781" y="2312"/>
        <a:ext cx="4915256" cy="1172105"/>
      </dsp:txXfrm>
    </dsp:sp>
    <dsp:sp modelId="{60FC4ABD-5EFA-42C4-B7EC-92B52258A6F9}">
      <dsp:nvSpPr>
        <dsp:cNvPr id="0" name=""/>
        <dsp:cNvSpPr/>
      </dsp:nvSpPr>
      <dsp:spPr>
        <a:xfrm>
          <a:off x="0" y="1467444"/>
          <a:ext cx="6269038" cy="117210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1595C1-329A-43E1-BB6F-BC27D50AA567}">
      <dsp:nvSpPr>
        <dsp:cNvPr id="0" name=""/>
        <dsp:cNvSpPr/>
      </dsp:nvSpPr>
      <dsp:spPr>
        <a:xfrm>
          <a:off x="354561" y="1731167"/>
          <a:ext cx="644657" cy="6446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FDBE678-938A-48C0-9A4B-F47C930078AE}">
      <dsp:nvSpPr>
        <dsp:cNvPr id="0" name=""/>
        <dsp:cNvSpPr/>
      </dsp:nvSpPr>
      <dsp:spPr>
        <a:xfrm>
          <a:off x="1353781" y="1467444"/>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lvl="0" algn="l" defTabSz="889000">
            <a:lnSpc>
              <a:spcPct val="90000"/>
            </a:lnSpc>
            <a:spcBef>
              <a:spcPct val="0"/>
            </a:spcBef>
            <a:spcAft>
              <a:spcPct val="35000"/>
            </a:spcAft>
          </a:pPr>
          <a:r>
            <a:rPr lang="en-US" sz="2000" u="sng" kern="1200"/>
            <a:t>Economic environment</a:t>
          </a:r>
          <a:r>
            <a:rPr lang="en-US" sz="2000" kern="1200"/>
            <a:t> - The financial and economic conditions in a country will determine demand for any and all products.</a:t>
          </a:r>
        </a:p>
      </dsp:txBody>
      <dsp:txXfrm>
        <a:off x="1353781" y="1467444"/>
        <a:ext cx="4915256" cy="1172105"/>
      </dsp:txXfrm>
    </dsp:sp>
    <dsp:sp modelId="{5F7A9FEB-E912-49A3-925C-955AB882733D}">
      <dsp:nvSpPr>
        <dsp:cNvPr id="0" name=""/>
        <dsp:cNvSpPr/>
      </dsp:nvSpPr>
      <dsp:spPr>
        <a:xfrm>
          <a:off x="0" y="2932575"/>
          <a:ext cx="6269038" cy="117210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EC7C535-530D-4862-B3B2-D3CBD9AF1559}">
      <dsp:nvSpPr>
        <dsp:cNvPr id="0" name=""/>
        <dsp:cNvSpPr/>
      </dsp:nvSpPr>
      <dsp:spPr>
        <a:xfrm>
          <a:off x="354561" y="3196299"/>
          <a:ext cx="644657" cy="64465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1C481FF-E6EF-47F3-AB05-78D194F4E1E6}">
      <dsp:nvSpPr>
        <dsp:cNvPr id="0" name=""/>
        <dsp:cNvSpPr/>
      </dsp:nvSpPr>
      <dsp:spPr>
        <a:xfrm>
          <a:off x="1353781" y="2932575"/>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lvl="0" algn="l" defTabSz="889000">
            <a:lnSpc>
              <a:spcPct val="90000"/>
            </a:lnSpc>
            <a:spcBef>
              <a:spcPct val="0"/>
            </a:spcBef>
            <a:spcAft>
              <a:spcPct val="35000"/>
            </a:spcAft>
          </a:pPr>
          <a:r>
            <a:rPr lang="en-US" sz="2000" u="sng" kern="1200"/>
            <a:t>Competitive environment</a:t>
          </a:r>
          <a:r>
            <a:rPr lang="en-US" sz="2000" kern="1200"/>
            <a:t> - The intensity of competition in the market the business is in cannot be controlled.</a:t>
          </a:r>
        </a:p>
      </dsp:txBody>
      <dsp:txXfrm>
        <a:off x="1353781" y="2932575"/>
        <a:ext cx="4915256" cy="1172105"/>
      </dsp:txXfrm>
    </dsp:sp>
    <dsp:sp modelId="{E7602313-8761-4A87-90A6-5313D0ADC576}">
      <dsp:nvSpPr>
        <dsp:cNvPr id="0" name=""/>
        <dsp:cNvSpPr/>
      </dsp:nvSpPr>
      <dsp:spPr>
        <a:xfrm>
          <a:off x="0" y="4397707"/>
          <a:ext cx="6269038" cy="11721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CEACEE6-7687-4BEA-B15F-F17D50AB6A94}">
      <dsp:nvSpPr>
        <dsp:cNvPr id="0" name=""/>
        <dsp:cNvSpPr/>
      </dsp:nvSpPr>
      <dsp:spPr>
        <a:xfrm>
          <a:off x="354561" y="4661430"/>
          <a:ext cx="644657" cy="64465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2E40F80-59B7-4853-B799-551C21BF4382}">
      <dsp:nvSpPr>
        <dsp:cNvPr id="0" name=""/>
        <dsp:cNvSpPr/>
      </dsp:nvSpPr>
      <dsp:spPr>
        <a:xfrm>
          <a:off x="1353781" y="4397707"/>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lvl="0" algn="l" defTabSz="889000">
            <a:lnSpc>
              <a:spcPct val="90000"/>
            </a:lnSpc>
            <a:spcBef>
              <a:spcPct val="0"/>
            </a:spcBef>
            <a:spcAft>
              <a:spcPct val="35000"/>
            </a:spcAft>
          </a:pPr>
          <a:r>
            <a:rPr lang="en-US" sz="2000" u="sng" kern="1200"/>
            <a:t>Physical environment</a:t>
          </a:r>
          <a:r>
            <a:rPr lang="en-US" sz="2000" kern="1200"/>
            <a:t> - Availability, use, and disposal of natural resources</a:t>
          </a:r>
        </a:p>
      </dsp:txBody>
      <dsp:txXfrm>
        <a:off x="1353781" y="4397707"/>
        <a:ext cx="4915256" cy="11721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2B8B4-820F-4C41-9DCC-E651AB430F31}">
      <dsp:nvSpPr>
        <dsp:cNvPr id="0" name=""/>
        <dsp:cNvSpPr/>
      </dsp:nvSpPr>
      <dsp:spPr>
        <a:xfrm>
          <a:off x="0" y="500062"/>
          <a:ext cx="6269038" cy="1099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u="sng" kern="1200"/>
            <a:t>Technological environment </a:t>
          </a:r>
          <a:r>
            <a:rPr lang="en-US" sz="2000" kern="1200"/>
            <a:t>- Determines how the marketing should be done. What medium should be used?</a:t>
          </a:r>
        </a:p>
      </dsp:txBody>
      <dsp:txXfrm>
        <a:off x="53688" y="553750"/>
        <a:ext cx="6161662" cy="992424"/>
      </dsp:txXfrm>
    </dsp:sp>
    <dsp:sp modelId="{0759ADB6-AF6F-BE4E-A193-9887F9AF56EB}">
      <dsp:nvSpPr>
        <dsp:cNvPr id="0" name=""/>
        <dsp:cNvSpPr/>
      </dsp:nvSpPr>
      <dsp:spPr>
        <a:xfrm>
          <a:off x="0" y="1657462"/>
          <a:ext cx="6269038" cy="109980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u="sng" kern="1200"/>
            <a:t>Political and legal environment</a:t>
          </a:r>
          <a:r>
            <a:rPr lang="en-US" sz="2000" kern="1200"/>
            <a:t> - Laws and restrictions may be set by various government agencies in regard to competition, consumer protection, or societal welfare.</a:t>
          </a:r>
        </a:p>
      </dsp:txBody>
      <dsp:txXfrm>
        <a:off x="53688" y="1711150"/>
        <a:ext cx="6161662" cy="992424"/>
      </dsp:txXfrm>
    </dsp:sp>
    <dsp:sp modelId="{50ED9113-4F71-2544-ACA0-152B128816CB}">
      <dsp:nvSpPr>
        <dsp:cNvPr id="0" name=""/>
        <dsp:cNvSpPr/>
      </dsp:nvSpPr>
      <dsp:spPr>
        <a:xfrm>
          <a:off x="0" y="2814862"/>
          <a:ext cx="6269038" cy="109980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u="sng" kern="1200"/>
            <a:t>Social/Cultural environment </a:t>
          </a:r>
          <a:r>
            <a:rPr lang="en-US" sz="2000" kern="1200"/>
            <a:t>- What is acceptable in what culture may not be acceptable in another.</a:t>
          </a:r>
        </a:p>
      </dsp:txBody>
      <dsp:txXfrm>
        <a:off x="53688" y="2868550"/>
        <a:ext cx="6161662" cy="992424"/>
      </dsp:txXfrm>
    </dsp:sp>
    <dsp:sp modelId="{FC031D58-ABB8-3C48-BC8F-0FC5930BA601}">
      <dsp:nvSpPr>
        <dsp:cNvPr id="0" name=""/>
        <dsp:cNvSpPr/>
      </dsp:nvSpPr>
      <dsp:spPr>
        <a:xfrm>
          <a:off x="0" y="3972262"/>
          <a:ext cx="6269038" cy="10998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u="sng" kern="1200"/>
            <a:t>Company related environment </a:t>
          </a:r>
          <a:r>
            <a:rPr lang="en-US" sz="2000" kern="1200"/>
            <a:t>- Goals and objectives of the company as a whole</a:t>
          </a:r>
        </a:p>
      </dsp:txBody>
      <dsp:txXfrm>
        <a:off x="53688" y="4025950"/>
        <a:ext cx="6161662" cy="99242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4AADED10-848D-40DE-A9DD-71BC083B0F13}" type="datetimeFigureOut">
              <a:rPr lang="es-CO" smtClean="0"/>
              <a:t>2/07/2019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390632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AADED10-848D-40DE-A9DD-71BC083B0F13}" type="datetimeFigureOut">
              <a:rPr lang="es-CO" smtClean="0"/>
              <a:t>2/07/2019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58170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AADED10-848D-40DE-A9DD-71BC083B0F13}" type="datetimeFigureOut">
              <a:rPr lang="es-CO" smtClean="0"/>
              <a:t>2/07/2019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23091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AADED10-848D-40DE-A9DD-71BC083B0F13}" type="datetimeFigureOut">
              <a:rPr lang="es-CO" smtClean="0"/>
              <a:t>2/07/2019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1419303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AADED10-848D-40DE-A9DD-71BC083B0F13}" type="datetimeFigureOut">
              <a:rPr lang="es-CO" smtClean="0"/>
              <a:t>2/07/2019</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1530768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4AADED10-848D-40DE-A9DD-71BC083B0F13}" type="datetimeFigureOut">
              <a:rPr lang="es-CO" smtClean="0"/>
              <a:t>2/07/2019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80496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4AADED10-848D-40DE-A9DD-71BC083B0F13}" type="datetimeFigureOut">
              <a:rPr lang="es-CO" smtClean="0"/>
              <a:t>2/07/2019</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191858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4AADED10-848D-40DE-A9DD-71BC083B0F13}" type="datetimeFigureOut">
              <a:rPr lang="es-CO" smtClean="0"/>
              <a:t>2/07/2019</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309469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AADED10-848D-40DE-A9DD-71BC083B0F13}" type="datetimeFigureOut">
              <a:rPr lang="es-CO" smtClean="0"/>
              <a:t>2/07/2019</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120148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AADED10-848D-40DE-A9DD-71BC083B0F13}" type="datetimeFigureOut">
              <a:rPr lang="es-CO" smtClean="0"/>
              <a:t>2/07/2019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192073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AADED10-848D-40DE-A9DD-71BC083B0F13}" type="datetimeFigureOut">
              <a:rPr lang="es-CO" smtClean="0"/>
              <a:t>2/07/2019</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D240F92C-8739-4E8B-8ECF-D48C780208E0}" type="slidenum">
              <a:rPr lang="es-CO" smtClean="0"/>
              <a:t>‹Nº›</a:t>
            </a:fld>
            <a:endParaRPr lang="es-CO"/>
          </a:p>
        </p:txBody>
      </p:sp>
    </p:spTree>
    <p:extLst>
      <p:ext uri="{BB962C8B-B14F-4D97-AF65-F5344CB8AC3E}">
        <p14:creationId xmlns:p14="http://schemas.microsoft.com/office/powerpoint/2010/main" val="410145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ED10-848D-40DE-A9DD-71BC083B0F13}" type="datetimeFigureOut">
              <a:rPr lang="es-CO" smtClean="0"/>
              <a:t>2/07/2019</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0F92C-8739-4E8B-8ECF-D48C780208E0}" type="slidenum">
              <a:rPr lang="es-CO" smtClean="0"/>
              <a:t>‹Nº›</a:t>
            </a:fld>
            <a:endParaRPr lang="es-CO"/>
          </a:p>
        </p:txBody>
      </p:sp>
      <p:sp>
        <p:nvSpPr>
          <p:cNvPr id="7" name="Rectángulo 6">
            <a:extLst>
              <a:ext uri="{FF2B5EF4-FFF2-40B4-BE49-F238E27FC236}">
                <a16:creationId xmlns:a16="http://schemas.microsoft.com/office/drawing/2014/main" id="{47B8DFC8-E5D5-BE4B-9564-C0628B1498A8}"/>
              </a:ext>
            </a:extLst>
          </p:cNvPr>
          <p:cNvSpPr/>
          <p:nvPr userDrawn="1"/>
        </p:nvSpPr>
        <p:spPr>
          <a:xfrm>
            <a:off x="81023" y="6356350"/>
            <a:ext cx="12110977" cy="5016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UNIEMPRESARIAL MARKETING  JUAN CARLOS RODRÍGUEZ GÓMEZ</a:t>
            </a:r>
          </a:p>
        </p:txBody>
      </p:sp>
    </p:spTree>
    <p:extLst>
      <p:ext uri="{BB962C8B-B14F-4D97-AF65-F5344CB8AC3E}">
        <p14:creationId xmlns:p14="http://schemas.microsoft.com/office/powerpoint/2010/main" val="1749877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5458FA-4AB1-154D-A2B6-A222DE18F4F7}"/>
              </a:ext>
            </a:extLst>
          </p:cNvPr>
          <p:cNvPicPr>
            <a:picLocks noChangeAspect="1"/>
          </p:cNvPicPr>
          <p:nvPr/>
        </p:nvPicPr>
        <p:blipFill rotWithShape="1">
          <a:blip r:embed="rId2"/>
          <a:srcRect l="4160" r="117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p:cNvSpPr>
            <a:spLocks noGrp="1"/>
          </p:cNvSpPr>
          <p:nvPr>
            <p:ph type="ctrTitle"/>
          </p:nvPr>
        </p:nvSpPr>
        <p:spPr>
          <a:xfrm>
            <a:off x="8022021" y="3231931"/>
            <a:ext cx="3852041" cy="1834056"/>
          </a:xfrm>
        </p:spPr>
        <p:txBody>
          <a:bodyPr>
            <a:normAutofit/>
          </a:bodyPr>
          <a:lstStyle/>
          <a:p>
            <a:r>
              <a:rPr lang="es-CO" sz="4000" dirty="0"/>
              <a:t>Marketing </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847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E1441-36BD-4B43-A6B3-94E7855267E3}"/>
              </a:ext>
            </a:extLst>
          </p:cNvPr>
          <p:cNvSpPr>
            <a:spLocks noGrp="1"/>
          </p:cNvSpPr>
          <p:nvPr>
            <p:ph type="title"/>
          </p:nvPr>
        </p:nvSpPr>
        <p:spPr>
          <a:xfrm>
            <a:off x="838200" y="365125"/>
            <a:ext cx="10515600" cy="1325563"/>
          </a:xfrm>
        </p:spPr>
        <p:txBody>
          <a:bodyPr>
            <a:normAutofit/>
          </a:bodyPr>
          <a:lstStyle/>
          <a:p>
            <a:r>
              <a:rPr lang="en" b="1" dirty="0"/>
              <a:t>Price </a:t>
            </a:r>
            <a:r>
              <a:rPr lang="en" dirty="0"/>
              <a:t>- </a:t>
            </a:r>
            <a:endParaRPr lang="es-CO" dirty="0"/>
          </a:p>
        </p:txBody>
      </p:sp>
      <p:sp>
        <p:nvSpPr>
          <p:cNvPr id="3" name="Marcador de contenido 2">
            <a:extLst>
              <a:ext uri="{FF2B5EF4-FFF2-40B4-BE49-F238E27FC236}">
                <a16:creationId xmlns:a16="http://schemas.microsoft.com/office/drawing/2014/main" id="{F8CCFA77-DE05-524E-A173-E0BB7C9A62EB}"/>
              </a:ext>
            </a:extLst>
          </p:cNvPr>
          <p:cNvSpPr>
            <a:spLocks noGrp="1"/>
          </p:cNvSpPr>
          <p:nvPr>
            <p:ph idx="1"/>
          </p:nvPr>
        </p:nvSpPr>
        <p:spPr>
          <a:xfrm>
            <a:off x="838200" y="1825625"/>
            <a:ext cx="3797807" cy="4351338"/>
          </a:xfrm>
        </p:spPr>
        <p:txBody>
          <a:bodyPr>
            <a:normAutofit/>
          </a:bodyPr>
          <a:lstStyle/>
          <a:p>
            <a:r>
              <a:rPr lang="en" sz="2000" dirty="0"/>
              <a:t>The price variable includes not only the list price, but all other pricing factors associated with a product. </a:t>
            </a:r>
            <a:endParaRPr lang="en" sz="2000" dirty="0" smtClean="0"/>
          </a:p>
          <a:p>
            <a:r>
              <a:rPr lang="en" sz="2000" dirty="0" smtClean="0"/>
              <a:t>These </a:t>
            </a:r>
            <a:r>
              <a:rPr lang="en" sz="2000" dirty="0"/>
              <a:t>may include discounts</a:t>
            </a:r>
            <a:r>
              <a:rPr lang="en" sz="2000" dirty="0" smtClean="0"/>
              <a:t>,, </a:t>
            </a:r>
            <a:r>
              <a:rPr lang="en" sz="2000" dirty="0"/>
              <a:t>payment options and periods, and credit terms</a:t>
            </a:r>
            <a:r>
              <a:rPr lang="en" sz="2000" dirty="0" smtClean="0"/>
              <a:t>.</a:t>
            </a:r>
          </a:p>
          <a:p>
            <a:r>
              <a:rPr lang="en" sz="2000" dirty="0" smtClean="0"/>
              <a:t>All </a:t>
            </a:r>
            <a:r>
              <a:rPr lang="en" sz="2000" dirty="0"/>
              <a:t>of these are related to the final, whole price of the product.</a:t>
            </a:r>
          </a:p>
          <a:p>
            <a:endParaRPr lang="es-CO" sz="2000" dirty="0"/>
          </a:p>
        </p:txBody>
      </p:sp>
      <p:pic>
        <p:nvPicPr>
          <p:cNvPr id="4" name="Imagen 3">
            <a:extLst>
              <a:ext uri="{FF2B5EF4-FFF2-40B4-BE49-F238E27FC236}">
                <a16:creationId xmlns:a16="http://schemas.microsoft.com/office/drawing/2014/main" id="{CD70DBBB-9324-F346-8D38-F51A5F67A81D}"/>
              </a:ext>
            </a:extLst>
          </p:cNvPr>
          <p:cNvPicPr>
            <a:picLocks noChangeAspect="1"/>
          </p:cNvPicPr>
          <p:nvPr/>
        </p:nvPicPr>
        <p:blipFill rotWithShape="1">
          <a:blip r:embed="rId2"/>
          <a:srcRect l="15381" r="2925" b="1"/>
          <a:stretch/>
        </p:blipFill>
        <p:spPr>
          <a:xfrm>
            <a:off x="5120640" y="1904281"/>
            <a:ext cx="6233160" cy="4272681"/>
          </a:xfrm>
          <a:prstGeom prst="rect">
            <a:avLst/>
          </a:prstGeom>
        </p:spPr>
      </p:pic>
    </p:spTree>
    <p:extLst>
      <p:ext uri="{BB962C8B-B14F-4D97-AF65-F5344CB8AC3E}">
        <p14:creationId xmlns:p14="http://schemas.microsoft.com/office/powerpoint/2010/main" val="482433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sultado de imagen para place marketing">
            <a:extLst>
              <a:ext uri="{FF2B5EF4-FFF2-40B4-BE49-F238E27FC236}">
                <a16:creationId xmlns:a16="http://schemas.microsoft.com/office/drawing/2014/main" id="{2D04D6F2-B79C-7447-BCC2-4E211DB678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67" r="9496" b="1625"/>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724CD679-7405-4CD3-A92A-9469F279A5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AAE1441-36BD-4B43-A6B3-94E7855267E3}"/>
              </a:ext>
            </a:extLst>
          </p:cNvPr>
          <p:cNvSpPr>
            <a:spLocks noGrp="1"/>
          </p:cNvSpPr>
          <p:nvPr>
            <p:ph type="title"/>
          </p:nvPr>
        </p:nvSpPr>
        <p:spPr>
          <a:xfrm>
            <a:off x="594805" y="640263"/>
            <a:ext cx="5221266" cy="1344975"/>
          </a:xfrm>
        </p:spPr>
        <p:txBody>
          <a:bodyPr>
            <a:normAutofit/>
          </a:bodyPr>
          <a:lstStyle/>
          <a:p>
            <a:r>
              <a:rPr lang="en" sz="4000" b="1"/>
              <a:t>Place</a:t>
            </a:r>
            <a:r>
              <a:rPr lang="en" sz="4000"/>
              <a:t> - </a:t>
            </a:r>
            <a:endParaRPr lang="es-CO" sz="4000"/>
          </a:p>
        </p:txBody>
      </p:sp>
      <p:sp>
        <p:nvSpPr>
          <p:cNvPr id="3" name="Marcador de contenido 2">
            <a:extLst>
              <a:ext uri="{FF2B5EF4-FFF2-40B4-BE49-F238E27FC236}">
                <a16:creationId xmlns:a16="http://schemas.microsoft.com/office/drawing/2014/main" id="{F8CCFA77-DE05-524E-A173-E0BB7C9A62EB}"/>
              </a:ext>
            </a:extLst>
          </p:cNvPr>
          <p:cNvSpPr>
            <a:spLocks noGrp="1"/>
          </p:cNvSpPr>
          <p:nvPr>
            <p:ph idx="1"/>
          </p:nvPr>
        </p:nvSpPr>
        <p:spPr>
          <a:xfrm>
            <a:off x="594110" y="2121763"/>
            <a:ext cx="5235490" cy="3773010"/>
          </a:xfrm>
        </p:spPr>
        <p:txBody>
          <a:bodyPr>
            <a:normAutofit/>
          </a:bodyPr>
          <a:lstStyle/>
          <a:p>
            <a:r>
              <a:rPr lang="en" sz="2400"/>
              <a:t>Place deals with all distribution and location aspects of a product. How and what are the products available to consumers? These may include assortments, channels, coverage areas, locations, and inventories.</a:t>
            </a:r>
          </a:p>
          <a:p>
            <a:endParaRPr lang="es-CO" sz="2400"/>
          </a:p>
        </p:txBody>
      </p:sp>
    </p:spTree>
    <p:extLst>
      <p:ext uri="{BB962C8B-B14F-4D97-AF65-F5344CB8AC3E}">
        <p14:creationId xmlns:p14="http://schemas.microsoft.com/office/powerpoint/2010/main" val="316372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D461A22-58B8-AB4D-9A93-7BA1B2A1EEED}"/>
              </a:ext>
            </a:extLst>
          </p:cNvPr>
          <p:cNvPicPr>
            <a:picLocks noChangeAspect="1"/>
          </p:cNvPicPr>
          <p:nvPr/>
        </p:nvPicPr>
        <p:blipFill rotWithShape="1">
          <a:blip r:embed="rId2"/>
          <a:srcRect l="4907" r="5617"/>
          <a:stretch/>
        </p:blipFill>
        <p:spPr>
          <a:xfrm>
            <a:off x="-1" y="10"/>
            <a:ext cx="12192001"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AAE1441-36BD-4B43-A6B3-94E7855267E3}"/>
              </a:ext>
            </a:extLst>
          </p:cNvPr>
          <p:cNvSpPr>
            <a:spLocks noGrp="1"/>
          </p:cNvSpPr>
          <p:nvPr>
            <p:ph type="title"/>
          </p:nvPr>
        </p:nvSpPr>
        <p:spPr>
          <a:xfrm>
            <a:off x="804998" y="4551037"/>
            <a:ext cx="5021782" cy="1509931"/>
          </a:xfrm>
        </p:spPr>
        <p:txBody>
          <a:bodyPr>
            <a:normAutofit/>
          </a:bodyPr>
          <a:lstStyle/>
          <a:p>
            <a:r>
              <a:rPr lang="en" sz="4000" b="1">
                <a:solidFill>
                  <a:srgbClr val="000000"/>
                </a:solidFill>
              </a:rPr>
              <a:t>Promotion</a:t>
            </a:r>
            <a:r>
              <a:rPr lang="en" sz="4000">
                <a:solidFill>
                  <a:srgbClr val="000000"/>
                </a:solidFill>
              </a:rPr>
              <a:t> - </a:t>
            </a:r>
            <a:endParaRPr lang="es-CO" sz="4000">
              <a:solidFill>
                <a:srgbClr val="000000"/>
              </a:solidFill>
            </a:endParaRPr>
          </a:p>
        </p:txBody>
      </p:sp>
      <p:sp>
        <p:nvSpPr>
          <p:cNvPr id="3" name="Marcador de contenido 2">
            <a:extLst>
              <a:ext uri="{FF2B5EF4-FFF2-40B4-BE49-F238E27FC236}">
                <a16:creationId xmlns:a16="http://schemas.microsoft.com/office/drawing/2014/main" id="{F8CCFA77-DE05-524E-A173-E0BB7C9A62EB}"/>
              </a:ext>
            </a:extLst>
          </p:cNvPr>
          <p:cNvSpPr>
            <a:spLocks noGrp="1"/>
          </p:cNvSpPr>
          <p:nvPr>
            <p:ph idx="1"/>
          </p:nvPr>
        </p:nvSpPr>
        <p:spPr>
          <a:xfrm>
            <a:off x="4923693" y="4551037"/>
            <a:ext cx="6472966" cy="1737221"/>
          </a:xfrm>
        </p:spPr>
        <p:txBody>
          <a:bodyPr anchor="ctr">
            <a:normAutofit/>
          </a:bodyPr>
          <a:lstStyle/>
          <a:p>
            <a:r>
              <a:rPr lang="en" sz="1800" dirty="0">
                <a:solidFill>
                  <a:srgbClr val="000000"/>
                </a:solidFill>
              </a:rPr>
              <a:t>Promotion is any and all efforts by a company to make publicize a product and make the consumer aware of it. </a:t>
            </a:r>
            <a:endParaRPr lang="en" sz="1800" dirty="0" smtClean="0">
              <a:solidFill>
                <a:srgbClr val="000000"/>
              </a:solidFill>
            </a:endParaRPr>
          </a:p>
          <a:p>
            <a:r>
              <a:rPr lang="en" sz="1800" dirty="0" smtClean="0">
                <a:solidFill>
                  <a:srgbClr val="000000"/>
                </a:solidFill>
              </a:rPr>
              <a:t>Efforts </a:t>
            </a:r>
            <a:r>
              <a:rPr lang="en" sz="1800" dirty="0">
                <a:solidFill>
                  <a:srgbClr val="000000"/>
                </a:solidFill>
              </a:rPr>
              <a:t>might include advertising, personal selling, sales, public relations, or internet </a:t>
            </a:r>
            <a:r>
              <a:rPr lang="en" sz="1800" dirty="0" smtClean="0">
                <a:solidFill>
                  <a:srgbClr val="000000"/>
                </a:solidFill>
              </a:rPr>
              <a:t>an digital activities</a:t>
            </a:r>
            <a:endParaRPr lang="en" sz="1800" dirty="0">
              <a:solidFill>
                <a:srgbClr val="000000"/>
              </a:solidFill>
            </a:endParaRPr>
          </a:p>
          <a:p>
            <a:endParaRPr lang="es-CO" sz="1800" dirty="0">
              <a:solidFill>
                <a:srgbClr val="000000"/>
              </a:solidFill>
            </a:endParaRPr>
          </a:p>
        </p:txBody>
      </p:sp>
    </p:spTree>
    <p:extLst>
      <p:ext uri="{BB962C8B-B14F-4D97-AF65-F5344CB8AC3E}">
        <p14:creationId xmlns:p14="http://schemas.microsoft.com/office/powerpoint/2010/main" val="134709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48C2E10-E9B4-554D-859F-6DEDE0549C3A}"/>
              </a:ext>
            </a:extLst>
          </p:cNvPr>
          <p:cNvSpPr>
            <a:spLocks noGrp="1"/>
          </p:cNvSpPr>
          <p:nvPr>
            <p:ph type="title"/>
          </p:nvPr>
        </p:nvSpPr>
        <p:spPr>
          <a:xfrm>
            <a:off x="6094105" y="802955"/>
            <a:ext cx="4977976" cy="1454051"/>
          </a:xfrm>
        </p:spPr>
        <p:txBody>
          <a:bodyPr>
            <a:normAutofit/>
          </a:bodyPr>
          <a:lstStyle/>
          <a:p>
            <a:r>
              <a:rPr lang="en" b="1">
                <a:solidFill>
                  <a:srgbClr val="000000"/>
                </a:solidFill>
              </a:rPr>
              <a:t>Market Segmentation</a:t>
            </a:r>
            <a:br>
              <a:rPr lang="en" b="1">
                <a:solidFill>
                  <a:srgbClr val="000000"/>
                </a:solidFill>
              </a:rPr>
            </a:br>
            <a:endParaRPr lang="es-CO">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a:extLst>
              <a:ext uri="{FF2B5EF4-FFF2-40B4-BE49-F238E27FC236}">
                <a16:creationId xmlns:a16="http://schemas.microsoft.com/office/drawing/2014/main" id="{3F1C161E-9F79-46F6-AE0A-DC08B2BD6F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3" name="Marcador de contenido 2">
            <a:extLst>
              <a:ext uri="{FF2B5EF4-FFF2-40B4-BE49-F238E27FC236}">
                <a16:creationId xmlns:a16="http://schemas.microsoft.com/office/drawing/2014/main" id="{04F669B0-FB97-364A-BC2A-DAEC34F2C858}"/>
              </a:ext>
            </a:extLst>
          </p:cNvPr>
          <p:cNvSpPr>
            <a:spLocks noGrp="1"/>
          </p:cNvSpPr>
          <p:nvPr>
            <p:ph idx="1"/>
          </p:nvPr>
        </p:nvSpPr>
        <p:spPr>
          <a:xfrm>
            <a:off x="5190715" y="1855625"/>
            <a:ext cx="4977578" cy="3639289"/>
          </a:xfrm>
        </p:spPr>
        <p:txBody>
          <a:bodyPr anchor="ctr">
            <a:normAutofit/>
          </a:bodyPr>
          <a:lstStyle/>
          <a:p>
            <a:r>
              <a:rPr lang="en" sz="2000" dirty="0">
                <a:solidFill>
                  <a:srgbClr val="000000"/>
                </a:solidFill>
              </a:rPr>
              <a:t>Market segmentation is the act of subdividing the market into a group or groups of people who have similar needs within the group, but dissimilar needs across the groups. </a:t>
            </a:r>
            <a:endParaRPr lang="en" sz="2000" dirty="0" smtClean="0">
              <a:solidFill>
                <a:srgbClr val="000000"/>
              </a:solidFill>
            </a:endParaRPr>
          </a:p>
          <a:p>
            <a:r>
              <a:rPr lang="en" sz="2000" dirty="0" smtClean="0">
                <a:solidFill>
                  <a:srgbClr val="000000"/>
                </a:solidFill>
              </a:rPr>
              <a:t>An </a:t>
            </a:r>
            <a:r>
              <a:rPr lang="en" sz="2000" dirty="0">
                <a:solidFill>
                  <a:srgbClr val="000000"/>
                </a:solidFill>
              </a:rPr>
              <a:t>example would be people wanting cars, but different types of cars. The different types of cars may be luxury, sports , or SUV's.</a:t>
            </a:r>
          </a:p>
          <a:p>
            <a:endParaRPr lang="es-CO" sz="2000" dirty="0">
              <a:solidFill>
                <a:srgbClr val="000000"/>
              </a:solidFill>
            </a:endParaRPr>
          </a:p>
        </p:txBody>
      </p:sp>
      <p:pic>
        <p:nvPicPr>
          <p:cNvPr id="4" name="Imagen 3"/>
          <p:cNvPicPr>
            <a:picLocks noChangeAspect="1"/>
          </p:cNvPicPr>
          <p:nvPr/>
        </p:nvPicPr>
        <p:blipFill>
          <a:blip r:embed="rId5"/>
          <a:stretch>
            <a:fillRect/>
          </a:stretch>
        </p:blipFill>
        <p:spPr>
          <a:xfrm>
            <a:off x="7863114" y="4716532"/>
            <a:ext cx="3810000" cy="1905000"/>
          </a:xfrm>
          <a:prstGeom prst="rect">
            <a:avLst/>
          </a:prstGeom>
        </p:spPr>
      </p:pic>
    </p:spTree>
    <p:extLst>
      <p:ext uri="{BB962C8B-B14F-4D97-AF65-F5344CB8AC3E}">
        <p14:creationId xmlns:p14="http://schemas.microsoft.com/office/powerpoint/2010/main" val="192757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Marketing </a:t>
            </a:r>
            <a:r>
              <a:rPr lang="es-CO" dirty="0" err="1" smtClean="0"/>
              <a:t>segmentation</a:t>
            </a:r>
            <a:r>
              <a:rPr lang="es-CO" dirty="0" smtClean="0"/>
              <a:t> </a:t>
            </a:r>
            <a:endParaRPr lang="es-CO" dirty="0"/>
          </a:p>
        </p:txBody>
      </p:sp>
      <p:sp>
        <p:nvSpPr>
          <p:cNvPr id="3" name="Marcador de contenido 2"/>
          <p:cNvSpPr>
            <a:spLocks noGrp="1"/>
          </p:cNvSpPr>
          <p:nvPr>
            <p:ph idx="1"/>
          </p:nvPr>
        </p:nvSpPr>
        <p:spPr>
          <a:xfrm>
            <a:off x="5159829" y="1795803"/>
            <a:ext cx="7032171" cy="4351338"/>
          </a:xfrm>
        </p:spPr>
        <p:txBody>
          <a:bodyPr/>
          <a:lstStyle/>
          <a:p>
            <a:r>
              <a:rPr lang="en-US" dirty="0"/>
              <a:t>There are 4 types of Market segmentation which are most commonly used</a:t>
            </a:r>
            <a:r>
              <a:rPr lang="en-US" dirty="0" smtClean="0"/>
              <a:t>.</a:t>
            </a:r>
          </a:p>
          <a:p>
            <a:pPr lvl="1"/>
            <a:r>
              <a:rPr lang="en-US" dirty="0"/>
              <a:t>1) Demographic segmentation</a:t>
            </a:r>
          </a:p>
          <a:p>
            <a:pPr lvl="2"/>
            <a:r>
              <a:rPr lang="en-US" dirty="0"/>
              <a:t>Demographic segmentation is one of the simplest and most widest type of market segmentation used. Most companies use it to get the right population in using their products. </a:t>
            </a:r>
            <a:endParaRPr lang="en-US" dirty="0" smtClean="0"/>
          </a:p>
          <a:p>
            <a:pPr lvl="2"/>
            <a:r>
              <a:rPr lang="en-US" dirty="0" smtClean="0"/>
              <a:t>Age</a:t>
            </a:r>
            <a:r>
              <a:rPr lang="en-US" dirty="0"/>
              <a:t>, gender, family size, income, occupation, religion, race and nationality.</a:t>
            </a:r>
            <a:endParaRPr lang="es-CO" dirty="0"/>
          </a:p>
        </p:txBody>
      </p:sp>
      <p:pic>
        <p:nvPicPr>
          <p:cNvPr id="4" name="Imagen 3"/>
          <p:cNvPicPr>
            <a:picLocks noChangeAspect="1"/>
          </p:cNvPicPr>
          <p:nvPr/>
        </p:nvPicPr>
        <p:blipFill>
          <a:blip r:embed="rId2"/>
          <a:stretch>
            <a:fillRect/>
          </a:stretch>
        </p:blipFill>
        <p:spPr>
          <a:xfrm>
            <a:off x="341088" y="2164444"/>
            <a:ext cx="4818741" cy="3614056"/>
          </a:xfrm>
          <a:prstGeom prst="rect">
            <a:avLst/>
          </a:prstGeom>
        </p:spPr>
      </p:pic>
    </p:spTree>
    <p:extLst>
      <p:ext uri="{BB962C8B-B14F-4D97-AF65-F5344CB8AC3E}">
        <p14:creationId xmlns:p14="http://schemas.microsoft.com/office/powerpoint/2010/main" val="2067020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CO" dirty="0" smtClean="0"/>
              <a:t>Marketing </a:t>
            </a:r>
            <a:r>
              <a:rPr lang="es-CO" dirty="0" err="1" smtClean="0"/>
              <a:t>segmentation</a:t>
            </a:r>
            <a:r>
              <a:rPr lang="es-CO" dirty="0" smtClean="0"/>
              <a:t> </a:t>
            </a:r>
            <a:endParaRPr lang="es-CO" dirty="0"/>
          </a:p>
        </p:txBody>
      </p:sp>
      <p:sp>
        <p:nvSpPr>
          <p:cNvPr id="3" name="Marcador de contenido 2"/>
          <p:cNvSpPr>
            <a:spLocks noGrp="1"/>
          </p:cNvSpPr>
          <p:nvPr>
            <p:ph idx="1"/>
          </p:nvPr>
        </p:nvSpPr>
        <p:spPr>
          <a:xfrm>
            <a:off x="50800" y="1114426"/>
            <a:ext cx="12090400" cy="2107746"/>
          </a:xfrm>
        </p:spPr>
        <p:txBody>
          <a:bodyPr>
            <a:normAutofit lnSpcReduction="10000"/>
          </a:bodyPr>
          <a:lstStyle/>
          <a:p>
            <a:pPr lvl="1"/>
            <a:r>
              <a:rPr lang="en-US" dirty="0"/>
              <a:t>2) Behavioral segmentation </a:t>
            </a:r>
          </a:p>
          <a:p>
            <a:pPr lvl="2"/>
            <a:r>
              <a:rPr lang="en-US" dirty="0"/>
              <a:t>This type of market segmentation divides the population on the basis of their behavior, usage and decision making pattern</a:t>
            </a:r>
            <a:r>
              <a:rPr lang="en-US" dirty="0" smtClean="0"/>
              <a:t>.</a:t>
            </a:r>
          </a:p>
          <a:p>
            <a:pPr lvl="2"/>
            <a:r>
              <a:rPr lang="en-US" dirty="0"/>
              <a:t>This type of market segmentation is in boom especially in the smart phone market. For example –  Blackberry was launched for users who were business people, Samsung was launched for users who like android and like various applications for a free price, and Apple was launched for the premium customers who want to be a part of a unique and popular niche.</a:t>
            </a:r>
            <a:endParaRPr lang="es-CO" dirty="0"/>
          </a:p>
        </p:txBody>
      </p:sp>
      <p:pic>
        <p:nvPicPr>
          <p:cNvPr id="4" name="Imagen 3"/>
          <p:cNvPicPr>
            <a:picLocks noChangeAspect="1"/>
          </p:cNvPicPr>
          <p:nvPr/>
        </p:nvPicPr>
        <p:blipFill>
          <a:blip r:embed="rId2"/>
          <a:stretch>
            <a:fillRect/>
          </a:stretch>
        </p:blipFill>
        <p:spPr>
          <a:xfrm>
            <a:off x="3049360" y="3098575"/>
            <a:ext cx="6139992" cy="3069996"/>
          </a:xfrm>
          <a:prstGeom prst="rect">
            <a:avLst/>
          </a:prstGeom>
        </p:spPr>
      </p:pic>
    </p:spTree>
    <p:extLst>
      <p:ext uri="{BB962C8B-B14F-4D97-AF65-F5344CB8AC3E}">
        <p14:creationId xmlns:p14="http://schemas.microsoft.com/office/powerpoint/2010/main" val="217308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Marketing </a:t>
            </a:r>
            <a:r>
              <a:rPr lang="es-CO" dirty="0" err="1" smtClean="0"/>
              <a:t>segmentation</a:t>
            </a:r>
            <a:r>
              <a:rPr lang="es-CO" dirty="0" smtClean="0"/>
              <a:t> </a:t>
            </a:r>
            <a:endParaRPr lang="es-CO" dirty="0"/>
          </a:p>
        </p:txBody>
      </p:sp>
      <p:sp>
        <p:nvSpPr>
          <p:cNvPr id="3" name="Marcador de contenido 2"/>
          <p:cNvSpPr>
            <a:spLocks noGrp="1"/>
          </p:cNvSpPr>
          <p:nvPr>
            <p:ph idx="1"/>
          </p:nvPr>
        </p:nvSpPr>
        <p:spPr>
          <a:xfrm>
            <a:off x="206829" y="1690688"/>
            <a:ext cx="6281057" cy="4351338"/>
          </a:xfrm>
        </p:spPr>
        <p:txBody>
          <a:bodyPr>
            <a:normAutofit fontScale="92500" lnSpcReduction="20000"/>
          </a:bodyPr>
          <a:lstStyle/>
          <a:p>
            <a:r>
              <a:rPr lang="en-US" dirty="0"/>
              <a:t>3) Psychographic segmentation</a:t>
            </a:r>
          </a:p>
          <a:p>
            <a:pPr lvl="1"/>
            <a:r>
              <a:rPr lang="en-US" dirty="0"/>
              <a:t>Psychographic segmentation is one which uses lifestyle of people, their activities, interests as well as opinions to define a market segment. Psychographic segmentation is quite similar to behavioral segmentation. But psychographic segmentation also takes the psychological aspects of consumer buying behavior into accounts. </a:t>
            </a:r>
            <a:endParaRPr lang="en-US" dirty="0" smtClean="0"/>
          </a:p>
          <a:p>
            <a:pPr lvl="1"/>
            <a:r>
              <a:rPr lang="en-US" dirty="0" smtClean="0"/>
              <a:t>These </a:t>
            </a:r>
            <a:r>
              <a:rPr lang="en-US" dirty="0"/>
              <a:t>psychological aspects may be consumers lifestyle, his social standing as well as his AIO. Do refer more to Activities, interests and opinions</a:t>
            </a:r>
            <a:r>
              <a:rPr lang="en-US" dirty="0" smtClean="0"/>
              <a:t>.</a:t>
            </a:r>
          </a:p>
          <a:p>
            <a:pPr lvl="1"/>
            <a:r>
              <a:rPr lang="en-US" dirty="0"/>
              <a:t>For example –  Zara markets itself on the basis of lifestyle, where customers who want the latest and differential clothing can visit the Zara stores.</a:t>
            </a:r>
            <a:endParaRPr lang="es-CO" dirty="0"/>
          </a:p>
        </p:txBody>
      </p:sp>
      <p:pic>
        <p:nvPicPr>
          <p:cNvPr id="4" name="Imagen 3"/>
          <p:cNvPicPr>
            <a:picLocks noChangeAspect="1"/>
          </p:cNvPicPr>
          <p:nvPr/>
        </p:nvPicPr>
        <p:blipFill>
          <a:blip r:embed="rId2"/>
          <a:stretch>
            <a:fillRect/>
          </a:stretch>
        </p:blipFill>
        <p:spPr>
          <a:xfrm>
            <a:off x="6611710" y="1825625"/>
            <a:ext cx="5580290" cy="3720193"/>
          </a:xfrm>
          <a:prstGeom prst="rect">
            <a:avLst/>
          </a:prstGeom>
        </p:spPr>
      </p:pic>
    </p:spTree>
    <p:extLst>
      <p:ext uri="{BB962C8B-B14F-4D97-AF65-F5344CB8AC3E}">
        <p14:creationId xmlns:p14="http://schemas.microsoft.com/office/powerpoint/2010/main" val="108153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Marketing </a:t>
            </a:r>
            <a:r>
              <a:rPr lang="es-CO" dirty="0" err="1" smtClean="0"/>
              <a:t>segmentation</a:t>
            </a:r>
            <a:r>
              <a:rPr lang="es-CO" dirty="0" smtClean="0"/>
              <a:t> </a:t>
            </a:r>
            <a:endParaRPr lang="es-CO" dirty="0"/>
          </a:p>
        </p:txBody>
      </p:sp>
      <p:sp>
        <p:nvSpPr>
          <p:cNvPr id="3" name="Marcador de contenido 2"/>
          <p:cNvSpPr>
            <a:spLocks noGrp="1"/>
          </p:cNvSpPr>
          <p:nvPr>
            <p:ph idx="1"/>
          </p:nvPr>
        </p:nvSpPr>
        <p:spPr>
          <a:xfrm>
            <a:off x="838200" y="1825625"/>
            <a:ext cx="5054600" cy="4351338"/>
          </a:xfrm>
        </p:spPr>
        <p:txBody>
          <a:bodyPr>
            <a:normAutofit fontScale="85000" lnSpcReduction="10000"/>
          </a:bodyPr>
          <a:lstStyle/>
          <a:p>
            <a:pPr lvl="1"/>
            <a:r>
              <a:rPr lang="en-US" sz="3200" dirty="0"/>
              <a:t>4) Geographic segmentation</a:t>
            </a:r>
          </a:p>
          <a:p>
            <a:pPr lvl="2"/>
            <a:r>
              <a:rPr lang="en-US" sz="2800" dirty="0"/>
              <a:t>This type of market segmentation divides people on the basis of geography. Your potential customers will have different needs based on the geography they are </a:t>
            </a:r>
            <a:r>
              <a:rPr lang="en-US" sz="2800" dirty="0" smtClean="0"/>
              <a:t>located in. </a:t>
            </a:r>
          </a:p>
          <a:p>
            <a:pPr lvl="2"/>
            <a:r>
              <a:rPr lang="en-US" sz="2800" dirty="0" smtClean="0"/>
              <a:t>Geographic </a:t>
            </a:r>
            <a:r>
              <a:rPr lang="en-US" sz="2800" dirty="0"/>
              <a:t>segmentation principles are used when you are expanding the business in more local areas as well as international territories.</a:t>
            </a:r>
            <a:endParaRPr lang="es-CO" sz="2800" dirty="0"/>
          </a:p>
        </p:txBody>
      </p:sp>
      <p:pic>
        <p:nvPicPr>
          <p:cNvPr id="4" name="Imagen 3"/>
          <p:cNvPicPr>
            <a:picLocks noChangeAspect="1"/>
          </p:cNvPicPr>
          <p:nvPr/>
        </p:nvPicPr>
        <p:blipFill>
          <a:blip r:embed="rId2"/>
          <a:stretch>
            <a:fillRect/>
          </a:stretch>
        </p:blipFill>
        <p:spPr>
          <a:xfrm>
            <a:off x="6206483" y="2007508"/>
            <a:ext cx="5495660" cy="3682092"/>
          </a:xfrm>
          <a:prstGeom prst="rect">
            <a:avLst/>
          </a:prstGeom>
        </p:spPr>
      </p:pic>
    </p:spTree>
    <p:extLst>
      <p:ext uri="{BB962C8B-B14F-4D97-AF65-F5344CB8AC3E}">
        <p14:creationId xmlns:p14="http://schemas.microsoft.com/office/powerpoint/2010/main" val="2661758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967336" y="2200671"/>
            <a:ext cx="5905350" cy="3090467"/>
          </a:xfrm>
          <a:prstGeom prst="rect">
            <a:avLst/>
          </a:prstGeom>
        </p:spPr>
      </p:pic>
      <p:sp>
        <p:nvSpPr>
          <p:cNvPr id="2" name="Título 1"/>
          <p:cNvSpPr>
            <a:spLocks noGrp="1"/>
          </p:cNvSpPr>
          <p:nvPr>
            <p:ph type="title"/>
          </p:nvPr>
        </p:nvSpPr>
        <p:spPr/>
        <p:txBody>
          <a:bodyPr/>
          <a:lstStyle/>
          <a:p>
            <a:r>
              <a:rPr lang="es-CO" dirty="0" err="1" smtClean="0"/>
              <a:t>Targeting</a:t>
            </a:r>
            <a:r>
              <a:rPr lang="es-CO" dirty="0" smtClean="0"/>
              <a:t> </a:t>
            </a:r>
            <a:endParaRPr lang="es-CO" dirty="0"/>
          </a:p>
        </p:txBody>
      </p:sp>
      <p:sp>
        <p:nvSpPr>
          <p:cNvPr id="3" name="Marcador de contenido 2"/>
          <p:cNvSpPr>
            <a:spLocks noGrp="1"/>
          </p:cNvSpPr>
          <p:nvPr>
            <p:ph idx="1"/>
          </p:nvPr>
        </p:nvSpPr>
        <p:spPr>
          <a:xfrm>
            <a:off x="838199" y="1825625"/>
            <a:ext cx="5794830" cy="4351338"/>
          </a:xfrm>
        </p:spPr>
        <p:txBody>
          <a:bodyPr>
            <a:normAutofit/>
          </a:bodyPr>
          <a:lstStyle/>
          <a:p>
            <a:r>
              <a:rPr lang="en-US" dirty="0"/>
              <a:t>Targeting is the second stage of the SEGMENT “Target” POSITION (STP) process. </a:t>
            </a:r>
            <a:endParaRPr lang="en-US" dirty="0" smtClean="0"/>
          </a:p>
          <a:p>
            <a:r>
              <a:rPr lang="en-US" dirty="0" smtClean="0"/>
              <a:t>After </a:t>
            </a:r>
            <a:r>
              <a:rPr lang="en-US" dirty="0"/>
              <a:t>the market has been separated into its segments, the marketer will select a segment or series of segments and ‘target’ it/them. </a:t>
            </a:r>
            <a:endParaRPr lang="en-US" dirty="0" smtClean="0"/>
          </a:p>
          <a:p>
            <a:r>
              <a:rPr lang="en-US" dirty="0" smtClean="0"/>
              <a:t>Resources </a:t>
            </a:r>
            <a:r>
              <a:rPr lang="en-US" dirty="0"/>
              <a:t>and effort will be targeted at the segment.</a:t>
            </a:r>
            <a:endParaRPr lang="es-CO" dirty="0"/>
          </a:p>
        </p:txBody>
      </p:sp>
    </p:spTree>
    <p:extLst>
      <p:ext uri="{BB962C8B-B14F-4D97-AF65-F5344CB8AC3E}">
        <p14:creationId xmlns:p14="http://schemas.microsoft.com/office/powerpoint/2010/main" val="402891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43287D9-7788-ED40-BDB5-628CF21BDDEB}"/>
              </a:ext>
            </a:extLst>
          </p:cNvPr>
          <p:cNvPicPr>
            <a:picLocks noChangeAspect="1"/>
          </p:cNvPicPr>
          <p:nvPr/>
        </p:nvPicPr>
        <p:blipFill rotWithShape="1">
          <a:blip r:embed="rId2"/>
          <a:srcRect t="9063" b="6668"/>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FBDA2B73-DAA5-4945-91E0-226AC4CA8E5A}"/>
              </a:ext>
            </a:extLst>
          </p:cNvPr>
          <p:cNvSpPr>
            <a:spLocks noGrp="1"/>
          </p:cNvSpPr>
          <p:nvPr>
            <p:ph type="title"/>
          </p:nvPr>
        </p:nvSpPr>
        <p:spPr>
          <a:xfrm>
            <a:off x="709448" y="1913950"/>
            <a:ext cx="4204137" cy="1342754"/>
          </a:xfrm>
        </p:spPr>
        <p:txBody>
          <a:bodyPr>
            <a:normAutofit/>
          </a:bodyPr>
          <a:lstStyle/>
          <a:p>
            <a:pPr algn="ctr"/>
            <a:r>
              <a:rPr lang="es-CO" sz="3600"/>
              <a:t>Targeting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B4C923F4-D7C8-6649-88F1-56F4FDE099F9}"/>
              </a:ext>
            </a:extLst>
          </p:cNvPr>
          <p:cNvSpPr>
            <a:spLocks noGrp="1"/>
          </p:cNvSpPr>
          <p:nvPr>
            <p:ph idx="1"/>
          </p:nvPr>
        </p:nvSpPr>
        <p:spPr>
          <a:xfrm>
            <a:off x="525516" y="3417573"/>
            <a:ext cx="4593021" cy="2619839"/>
          </a:xfrm>
        </p:spPr>
        <p:txBody>
          <a:bodyPr anchor="ctr">
            <a:normAutofit/>
          </a:bodyPr>
          <a:lstStyle/>
          <a:p>
            <a:r>
              <a:rPr lang="en" sz="1800" dirty="0"/>
              <a:t>The marketing mix should only be determined after a </a:t>
            </a:r>
            <a:r>
              <a:rPr lang="en" sz="1800" i="1" dirty="0"/>
              <a:t>target market</a:t>
            </a:r>
            <a:r>
              <a:rPr lang="en" sz="1800" dirty="0"/>
              <a:t> is determined.</a:t>
            </a:r>
          </a:p>
          <a:p>
            <a:r>
              <a:rPr lang="en" sz="1800" b="1" dirty="0"/>
              <a:t>Target market</a:t>
            </a:r>
            <a:r>
              <a:rPr lang="en" sz="1800" dirty="0"/>
              <a:t> = The group or groups of customers for which the marketer will direct attention. This group is determined after thorough segmentation and analysis of the market.</a:t>
            </a:r>
          </a:p>
          <a:p>
            <a:endParaRPr lang="es-CO" sz="1800" dirty="0"/>
          </a:p>
        </p:txBody>
      </p:sp>
    </p:spTree>
    <p:extLst>
      <p:ext uri="{BB962C8B-B14F-4D97-AF65-F5344CB8AC3E}">
        <p14:creationId xmlns:p14="http://schemas.microsoft.com/office/powerpoint/2010/main" val="2073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4000" y="623887"/>
            <a:ext cx="9144000" cy="5610225"/>
          </a:xfrm>
          <a:prstGeom prst="rect">
            <a:avLst/>
          </a:prstGeom>
        </p:spPr>
      </p:pic>
      <p:sp>
        <p:nvSpPr>
          <p:cNvPr id="3" name="Marcador de contenido 2"/>
          <p:cNvSpPr>
            <a:spLocks noGrp="1"/>
          </p:cNvSpPr>
          <p:nvPr>
            <p:ph idx="1"/>
          </p:nvPr>
        </p:nvSpPr>
        <p:spPr>
          <a:xfrm>
            <a:off x="1524000" y="896711"/>
            <a:ext cx="10381343" cy="932089"/>
          </a:xfrm>
        </p:spPr>
        <p:txBody>
          <a:bodyPr>
            <a:noAutofit/>
          </a:bodyPr>
          <a:lstStyle/>
          <a:p>
            <a:pPr marL="0" indent="0">
              <a:buNone/>
            </a:pPr>
            <a:r>
              <a:rPr lang="es-CO" sz="9600" dirty="0" smtClean="0">
                <a:solidFill>
                  <a:schemeClr val="accent5">
                    <a:lumMod val="75000"/>
                  </a:schemeClr>
                </a:solidFill>
                <a:latin typeface="Arial Black" panose="020B0A04020102020204" pitchFamily="34" charset="0"/>
              </a:rPr>
              <a:t>What</a:t>
            </a:r>
            <a:r>
              <a:rPr lang="es-CO" sz="9600" dirty="0">
                <a:solidFill>
                  <a:schemeClr val="accent5">
                    <a:lumMod val="75000"/>
                  </a:schemeClr>
                </a:solidFill>
                <a:latin typeface="Arial Black" panose="020B0A04020102020204" pitchFamily="34" charset="0"/>
              </a:rPr>
              <a:t> </a:t>
            </a:r>
            <a:r>
              <a:rPr lang="es-CO" sz="9600" dirty="0" err="1" smtClean="0">
                <a:solidFill>
                  <a:schemeClr val="accent5">
                    <a:lumMod val="75000"/>
                  </a:schemeClr>
                </a:solidFill>
                <a:latin typeface="Arial Black" panose="020B0A04020102020204" pitchFamily="34" charset="0"/>
              </a:rPr>
              <a:t>is</a:t>
            </a:r>
            <a:r>
              <a:rPr lang="es-CO" sz="9600" dirty="0" smtClean="0">
                <a:solidFill>
                  <a:schemeClr val="accent5">
                    <a:lumMod val="75000"/>
                  </a:schemeClr>
                </a:solidFill>
                <a:latin typeface="Arial Black" panose="020B0A04020102020204" pitchFamily="34" charset="0"/>
              </a:rPr>
              <a:t>  </a:t>
            </a:r>
            <a:endParaRPr lang="es-CO" sz="9600" dirty="0">
              <a:solidFill>
                <a:schemeClr val="accent5">
                  <a:lumMod val="75000"/>
                </a:schemeClr>
              </a:solidFill>
              <a:latin typeface="Arial Black" panose="020B0A04020102020204" pitchFamily="34" charset="0"/>
            </a:endParaRPr>
          </a:p>
        </p:txBody>
      </p:sp>
    </p:spTree>
    <p:extLst>
      <p:ext uri="{BB962C8B-B14F-4D97-AF65-F5344CB8AC3E}">
        <p14:creationId xmlns:p14="http://schemas.microsoft.com/office/powerpoint/2010/main" val="1011131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66F4F2-67EE-354F-8B94-45DC8A6757C5}"/>
              </a:ext>
            </a:extLst>
          </p:cNvPr>
          <p:cNvSpPr>
            <a:spLocks noGrp="1"/>
          </p:cNvSpPr>
          <p:nvPr>
            <p:ph type="title"/>
          </p:nvPr>
        </p:nvSpPr>
        <p:spPr>
          <a:xfrm>
            <a:off x="943277" y="712269"/>
            <a:ext cx="3370998" cy="5502264"/>
          </a:xfrm>
        </p:spPr>
        <p:txBody>
          <a:bodyPr>
            <a:normAutofit/>
          </a:bodyPr>
          <a:lstStyle/>
          <a:p>
            <a:r>
              <a:rPr lang="en" sz="3700">
                <a:solidFill>
                  <a:srgbClr val="FFFFFF"/>
                </a:solidFill>
              </a:rPr>
              <a:t>External Factors (Uncontrollable)</a:t>
            </a:r>
            <a:br>
              <a:rPr lang="en" sz="3700">
                <a:solidFill>
                  <a:srgbClr val="FFFFFF"/>
                </a:solidFill>
              </a:rPr>
            </a:br>
            <a:endParaRPr lang="es-CO" sz="3700">
              <a:solidFill>
                <a:srgbClr val="FFFFFF"/>
              </a:solidFill>
            </a:endParaRP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contenido 2">
            <a:extLst>
              <a:ext uri="{FF2B5EF4-FFF2-40B4-BE49-F238E27FC236}">
                <a16:creationId xmlns:a16="http://schemas.microsoft.com/office/drawing/2014/main" id="{2C0FD0FB-7612-41D9-A553-A0D1E1B9E44D}"/>
              </a:ext>
            </a:extLst>
          </p:cNvPr>
          <p:cNvGraphicFramePr>
            <a:graphicFrameLocks noGrp="1"/>
          </p:cNvGraphicFramePr>
          <p:nvPr>
            <p:ph idx="1"/>
            <p:extLst>
              <p:ext uri="{D42A27DB-BD31-4B8C-83A1-F6EECF244321}">
                <p14:modId xmlns:p14="http://schemas.microsoft.com/office/powerpoint/2010/main" val="2849870594"/>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275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66F4F2-67EE-354F-8B94-45DC8A6757C5}"/>
              </a:ext>
            </a:extLst>
          </p:cNvPr>
          <p:cNvSpPr>
            <a:spLocks noGrp="1"/>
          </p:cNvSpPr>
          <p:nvPr>
            <p:ph type="title"/>
          </p:nvPr>
        </p:nvSpPr>
        <p:spPr>
          <a:xfrm>
            <a:off x="943277" y="712269"/>
            <a:ext cx="3370998" cy="5502264"/>
          </a:xfrm>
        </p:spPr>
        <p:txBody>
          <a:bodyPr>
            <a:normAutofit/>
          </a:bodyPr>
          <a:lstStyle/>
          <a:p>
            <a:r>
              <a:rPr lang="en" sz="3700">
                <a:solidFill>
                  <a:srgbClr val="FFFFFF"/>
                </a:solidFill>
              </a:rPr>
              <a:t>External Factors (Uncontrollable)</a:t>
            </a:r>
            <a:br>
              <a:rPr lang="en" sz="3700">
                <a:solidFill>
                  <a:srgbClr val="FFFFFF"/>
                </a:solidFill>
              </a:rPr>
            </a:br>
            <a:endParaRPr lang="es-CO" sz="3700">
              <a:solidFill>
                <a:srgbClr val="FFFFFF"/>
              </a:solidFill>
            </a:endParaRP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contenido 2">
            <a:extLst>
              <a:ext uri="{FF2B5EF4-FFF2-40B4-BE49-F238E27FC236}">
                <a16:creationId xmlns:a16="http://schemas.microsoft.com/office/drawing/2014/main" id="{837161F3-A2B3-47B6-9F5D-F76F3250D930}"/>
              </a:ext>
            </a:extLst>
          </p:cNvPr>
          <p:cNvGraphicFramePr>
            <a:graphicFrameLocks noGrp="1"/>
          </p:cNvGraphicFramePr>
          <p:nvPr>
            <p:ph idx="1"/>
            <p:extLst>
              <p:ext uri="{D42A27DB-BD31-4B8C-83A1-F6EECF244321}">
                <p14:modId xmlns:p14="http://schemas.microsoft.com/office/powerpoint/2010/main" val="1389340787"/>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217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26D90-5264-EE4D-AB39-A787F10339AC}"/>
              </a:ext>
            </a:extLst>
          </p:cNvPr>
          <p:cNvSpPr>
            <a:spLocks noGrp="1"/>
          </p:cNvSpPr>
          <p:nvPr>
            <p:ph type="title"/>
          </p:nvPr>
        </p:nvSpPr>
        <p:spPr>
          <a:xfrm>
            <a:off x="838200" y="365125"/>
            <a:ext cx="10515600" cy="1325563"/>
          </a:xfrm>
        </p:spPr>
        <p:txBody>
          <a:bodyPr>
            <a:normAutofit/>
          </a:bodyPr>
          <a:lstStyle/>
          <a:p>
            <a:r>
              <a:rPr lang="es-CO" b="1" dirty="0"/>
              <a:t>Digital Marketing </a:t>
            </a:r>
          </a:p>
        </p:txBody>
      </p:sp>
      <p:sp>
        <p:nvSpPr>
          <p:cNvPr id="3" name="Marcador de contenido 2">
            <a:extLst>
              <a:ext uri="{FF2B5EF4-FFF2-40B4-BE49-F238E27FC236}">
                <a16:creationId xmlns:a16="http://schemas.microsoft.com/office/drawing/2014/main" id="{B4F8729E-2025-8F43-A73E-76C960599A4A}"/>
              </a:ext>
            </a:extLst>
          </p:cNvPr>
          <p:cNvSpPr>
            <a:spLocks noGrp="1"/>
          </p:cNvSpPr>
          <p:nvPr>
            <p:ph idx="1"/>
          </p:nvPr>
        </p:nvSpPr>
        <p:spPr>
          <a:xfrm>
            <a:off x="838200" y="1825625"/>
            <a:ext cx="3797807" cy="4351338"/>
          </a:xfrm>
        </p:spPr>
        <p:txBody>
          <a:bodyPr>
            <a:normAutofit/>
          </a:bodyPr>
          <a:lstStyle/>
          <a:p>
            <a:r>
              <a:rPr lang="en" sz="2000"/>
              <a:t>Digital marketing encompasses all marketing efforts that use an electronic device or the internet. Businesses leverage digital channels such as search engines, social media, email, and their websites to connect with current and prospective customers.</a:t>
            </a:r>
            <a:endParaRPr lang="es-CO" sz="2000"/>
          </a:p>
        </p:txBody>
      </p:sp>
      <p:pic>
        <p:nvPicPr>
          <p:cNvPr id="4" name="Imagen 3">
            <a:extLst>
              <a:ext uri="{FF2B5EF4-FFF2-40B4-BE49-F238E27FC236}">
                <a16:creationId xmlns:a16="http://schemas.microsoft.com/office/drawing/2014/main" id="{60DEFD96-3CE1-584B-8990-9C897ABB66FB}"/>
              </a:ext>
            </a:extLst>
          </p:cNvPr>
          <p:cNvPicPr>
            <a:picLocks noChangeAspect="1"/>
          </p:cNvPicPr>
          <p:nvPr/>
        </p:nvPicPr>
        <p:blipFill rotWithShape="1">
          <a:blip r:embed="rId2"/>
          <a:srcRect r="1" b="4130"/>
          <a:stretch/>
        </p:blipFill>
        <p:spPr>
          <a:xfrm>
            <a:off x="5120640" y="1904281"/>
            <a:ext cx="6233160" cy="4272681"/>
          </a:xfrm>
          <a:prstGeom prst="rect">
            <a:avLst/>
          </a:prstGeom>
        </p:spPr>
      </p:pic>
    </p:spTree>
    <p:extLst>
      <p:ext uri="{BB962C8B-B14F-4D97-AF65-F5344CB8AC3E}">
        <p14:creationId xmlns:p14="http://schemas.microsoft.com/office/powerpoint/2010/main" val="382042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DC624-B357-1843-BA99-568A2B4F97BF}"/>
              </a:ext>
            </a:extLst>
          </p:cNvPr>
          <p:cNvSpPr>
            <a:spLocks noGrp="1"/>
          </p:cNvSpPr>
          <p:nvPr>
            <p:ph type="title"/>
          </p:nvPr>
        </p:nvSpPr>
        <p:spPr>
          <a:xfrm>
            <a:off x="838200" y="365125"/>
            <a:ext cx="10515600" cy="1325563"/>
          </a:xfrm>
        </p:spPr>
        <p:txBody>
          <a:bodyPr>
            <a:normAutofit/>
          </a:bodyPr>
          <a:lstStyle/>
          <a:p>
            <a:r>
              <a:rPr lang="en" b="1" dirty="0"/>
              <a:t>Digital marketing</a:t>
            </a:r>
            <a:endParaRPr lang="es-CO" b="1" dirty="0"/>
          </a:p>
        </p:txBody>
      </p:sp>
      <p:sp>
        <p:nvSpPr>
          <p:cNvPr id="3" name="Marcador de contenido 2">
            <a:extLst>
              <a:ext uri="{FF2B5EF4-FFF2-40B4-BE49-F238E27FC236}">
                <a16:creationId xmlns:a16="http://schemas.microsoft.com/office/drawing/2014/main" id="{B0B2031A-4231-D748-89BD-670EB60E18D6}"/>
              </a:ext>
            </a:extLst>
          </p:cNvPr>
          <p:cNvSpPr>
            <a:spLocks noGrp="1"/>
          </p:cNvSpPr>
          <p:nvPr>
            <p:ph idx="1"/>
          </p:nvPr>
        </p:nvSpPr>
        <p:spPr>
          <a:xfrm>
            <a:off x="838200" y="1825625"/>
            <a:ext cx="5015484" cy="4351338"/>
          </a:xfrm>
        </p:spPr>
        <p:txBody>
          <a:bodyPr>
            <a:normAutofit/>
          </a:bodyPr>
          <a:lstStyle/>
          <a:p>
            <a:r>
              <a:rPr lang="en" sz="2000"/>
              <a:t>Digital marketing, the promotion of products or brands via one or more forms of electronic media, differs from traditional marketing in that it uses multiple channels and methods that enable an organization to analyze marketing campaigns and understand what is working and what isn’t – typically in real time.</a:t>
            </a:r>
          </a:p>
          <a:p>
            <a:endParaRPr lang="es-CO" sz="2000"/>
          </a:p>
        </p:txBody>
      </p:sp>
      <p:pic>
        <p:nvPicPr>
          <p:cNvPr id="4" name="Imagen 3">
            <a:extLst>
              <a:ext uri="{FF2B5EF4-FFF2-40B4-BE49-F238E27FC236}">
                <a16:creationId xmlns:a16="http://schemas.microsoft.com/office/drawing/2014/main" id="{F09C30B0-22D2-B846-BFBC-C1AD176F23D2}"/>
              </a:ext>
            </a:extLst>
          </p:cNvPr>
          <p:cNvPicPr>
            <a:picLocks noChangeAspect="1"/>
          </p:cNvPicPr>
          <p:nvPr/>
        </p:nvPicPr>
        <p:blipFill rotWithShape="1">
          <a:blip r:embed="rId2"/>
          <a:srcRect l="11336" r="3751" b="-3"/>
          <a:stretch/>
        </p:blipFill>
        <p:spPr>
          <a:xfrm>
            <a:off x="6338316" y="1904281"/>
            <a:ext cx="5074070" cy="4272681"/>
          </a:xfrm>
          <a:prstGeom prst="rect">
            <a:avLst/>
          </a:prstGeom>
        </p:spPr>
      </p:pic>
    </p:spTree>
    <p:extLst>
      <p:ext uri="{BB962C8B-B14F-4D97-AF65-F5344CB8AC3E}">
        <p14:creationId xmlns:p14="http://schemas.microsoft.com/office/powerpoint/2010/main" val="2954925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0AE3EB-06D6-A846-AD06-7B6159CDE72B}"/>
              </a:ext>
            </a:extLst>
          </p:cNvPr>
          <p:cNvSpPr>
            <a:spLocks noGrp="1"/>
          </p:cNvSpPr>
          <p:nvPr>
            <p:ph type="title"/>
          </p:nvPr>
        </p:nvSpPr>
        <p:spPr/>
        <p:txBody>
          <a:bodyPr/>
          <a:lstStyle/>
          <a:p>
            <a:r>
              <a:rPr lang="es-CO" dirty="0"/>
              <a:t>Marketing Trends</a:t>
            </a:r>
          </a:p>
        </p:txBody>
      </p:sp>
      <p:sp>
        <p:nvSpPr>
          <p:cNvPr id="3" name="Marcador de contenido 2">
            <a:extLst>
              <a:ext uri="{FF2B5EF4-FFF2-40B4-BE49-F238E27FC236}">
                <a16:creationId xmlns:a16="http://schemas.microsoft.com/office/drawing/2014/main" id="{C9C992D0-9105-6A45-B48C-9BEDC1F90481}"/>
              </a:ext>
            </a:extLst>
          </p:cNvPr>
          <p:cNvSpPr>
            <a:spLocks noGrp="1"/>
          </p:cNvSpPr>
          <p:nvPr>
            <p:ph idx="1"/>
          </p:nvPr>
        </p:nvSpPr>
        <p:spPr/>
        <p:txBody>
          <a:bodyPr>
            <a:normAutofit/>
          </a:bodyPr>
          <a:lstStyle/>
          <a:p>
            <a:r>
              <a:rPr lang="es-CO" b="1" dirty="0"/>
              <a:t>1) Artificial Intelligence</a:t>
            </a:r>
          </a:p>
          <a:p>
            <a:r>
              <a:rPr lang="en" b="1" dirty="0"/>
              <a:t>2) Programmatic Advertising: </a:t>
            </a:r>
            <a:r>
              <a:rPr lang="en" dirty="0"/>
              <a:t>Programmatic advertising means using AI to automate ad buying so you can target more specific audiences</a:t>
            </a:r>
          </a:p>
          <a:p>
            <a:r>
              <a:rPr lang="es-CO" b="1" dirty="0"/>
              <a:t>3) Chatbots</a:t>
            </a:r>
          </a:p>
          <a:p>
            <a:r>
              <a:rPr lang="es-CO" b="1" dirty="0"/>
              <a:t>4) Personalization: </a:t>
            </a:r>
            <a:r>
              <a:rPr lang="en" dirty="0"/>
              <a:t>If you want to stand out in 2019, you need to personalize your marketing – and that means personalized content, products, emails, and more.</a:t>
            </a:r>
          </a:p>
          <a:p>
            <a:r>
              <a:rPr lang="es-CO" b="1" dirty="0"/>
              <a:t>5) Video Marketing</a:t>
            </a:r>
          </a:p>
          <a:p>
            <a:r>
              <a:rPr lang="es-CO" b="1" dirty="0"/>
              <a:t>6) Influencer Marketing</a:t>
            </a:r>
          </a:p>
          <a:p>
            <a:endParaRPr lang="es-CO" b="1" dirty="0"/>
          </a:p>
          <a:p>
            <a:endParaRPr lang="es-CO" b="1" dirty="0"/>
          </a:p>
          <a:p>
            <a:endParaRPr lang="en" dirty="0"/>
          </a:p>
          <a:p>
            <a:endParaRPr lang="es-CO" dirty="0"/>
          </a:p>
        </p:txBody>
      </p:sp>
    </p:spTree>
    <p:extLst>
      <p:ext uri="{BB962C8B-B14F-4D97-AF65-F5344CB8AC3E}">
        <p14:creationId xmlns:p14="http://schemas.microsoft.com/office/powerpoint/2010/main" val="4207285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What </a:t>
            </a:r>
            <a:r>
              <a:rPr lang="es-CO" dirty="0" err="1" smtClean="0"/>
              <a:t>is</a:t>
            </a:r>
            <a:r>
              <a:rPr lang="es-CO" dirty="0" smtClean="0"/>
              <a:t> marketing </a:t>
            </a:r>
            <a:endParaRPr lang="es-CO" dirty="0"/>
          </a:p>
        </p:txBody>
      </p:sp>
      <p:sp>
        <p:nvSpPr>
          <p:cNvPr id="3" name="Marcador de contenido 2"/>
          <p:cNvSpPr>
            <a:spLocks noGrp="1"/>
          </p:cNvSpPr>
          <p:nvPr>
            <p:ph idx="1"/>
          </p:nvPr>
        </p:nvSpPr>
        <p:spPr>
          <a:xfrm>
            <a:off x="1084943" y="1545546"/>
            <a:ext cx="9731829" cy="1807254"/>
          </a:xfrm>
        </p:spPr>
        <p:txBody>
          <a:bodyPr>
            <a:normAutofit fontScale="85000" lnSpcReduction="20000"/>
          </a:bodyPr>
          <a:lstStyle/>
          <a:p>
            <a:pPr marL="0" indent="0">
              <a:buNone/>
            </a:pPr>
            <a:r>
              <a:rPr lang="en-US" dirty="0"/>
              <a:t/>
            </a:r>
            <a:br>
              <a:rPr lang="en-US" dirty="0"/>
            </a:br>
            <a:r>
              <a:rPr lang="en-US" dirty="0"/>
              <a:t>The process by which companies create value for customers and build strong customer relationships in order to capture value from customers in return.</a:t>
            </a:r>
          </a:p>
          <a:p>
            <a:pPr marL="0" indent="0">
              <a:buNone/>
            </a:pPr>
            <a:endParaRPr lang="en-US" dirty="0"/>
          </a:p>
          <a:p>
            <a:pPr marL="0" indent="0">
              <a:buNone/>
            </a:pPr>
            <a:r>
              <a:rPr lang="en-US" dirty="0"/>
              <a:t>Kotler and Armstrong (2010).</a:t>
            </a:r>
            <a:endParaRPr lang="es-CO" dirty="0"/>
          </a:p>
        </p:txBody>
      </p:sp>
      <p:sp>
        <p:nvSpPr>
          <p:cNvPr id="5" name="Rectángulo 4"/>
          <p:cNvSpPr/>
          <p:nvPr/>
        </p:nvSpPr>
        <p:spPr>
          <a:xfrm>
            <a:off x="3048000" y="3982721"/>
            <a:ext cx="6096000" cy="1785104"/>
          </a:xfrm>
          <a:prstGeom prst="rect">
            <a:avLst/>
          </a:prstGeom>
        </p:spPr>
        <p:txBody>
          <a:bodyPr>
            <a:spAutoFit/>
          </a:bodyPr>
          <a:lstStyle/>
          <a:p>
            <a:r>
              <a:rPr lang="en-US" dirty="0" smtClean="0"/>
              <a:t>Marketing </a:t>
            </a:r>
            <a:r>
              <a:rPr lang="en-US" dirty="0"/>
              <a:t>is a function of the organization and a set of </a:t>
            </a:r>
            <a:r>
              <a:rPr lang="en-US" sz="2800" dirty="0">
                <a:solidFill>
                  <a:srgbClr val="FF0000"/>
                </a:solidFill>
              </a:rPr>
              <a:t>processes to create, communicate and deliver value to</a:t>
            </a:r>
            <a:r>
              <a:rPr lang="en-US" sz="2800" dirty="0">
                <a:solidFill>
                  <a:srgbClr val="FF0000"/>
                </a:solidFill>
              </a:rPr>
              <a:t> customers</a:t>
            </a:r>
            <a:r>
              <a:rPr lang="en-US" dirty="0">
                <a:solidFill>
                  <a:srgbClr val="FF0000"/>
                </a:solidFill>
              </a:rPr>
              <a:t>, </a:t>
            </a:r>
            <a:r>
              <a:rPr lang="en-US" dirty="0"/>
              <a:t>and to manage relationships with customers, in a way that benefits the entire organization</a:t>
            </a:r>
            <a:endParaRPr lang="es-CO" dirty="0"/>
          </a:p>
        </p:txBody>
      </p:sp>
    </p:spTree>
    <p:extLst>
      <p:ext uri="{BB962C8B-B14F-4D97-AF65-F5344CB8AC3E}">
        <p14:creationId xmlns:p14="http://schemas.microsoft.com/office/powerpoint/2010/main" val="34458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227355D-8707-574E-817F-6FCA1A779B51}"/>
              </a:ext>
            </a:extLst>
          </p:cNvPr>
          <p:cNvSpPr>
            <a:spLocks noGrp="1"/>
          </p:cNvSpPr>
          <p:nvPr>
            <p:ph type="title"/>
          </p:nvPr>
        </p:nvSpPr>
        <p:spPr>
          <a:xfrm>
            <a:off x="640079" y="2053641"/>
            <a:ext cx="3669161" cy="2760098"/>
          </a:xfrm>
        </p:spPr>
        <p:txBody>
          <a:bodyPr>
            <a:normAutofit/>
          </a:bodyPr>
          <a:lstStyle/>
          <a:p>
            <a:r>
              <a:rPr lang="en" b="1">
                <a:solidFill>
                  <a:srgbClr val="FFFFFF"/>
                </a:solidFill>
              </a:rPr>
              <a:t>What is Marketing?</a:t>
            </a:r>
            <a:br>
              <a:rPr lang="en" b="1">
                <a:solidFill>
                  <a:srgbClr val="FFFFFF"/>
                </a:solidFill>
              </a:rPr>
            </a:br>
            <a:endParaRPr lang="es-CO">
              <a:solidFill>
                <a:srgbClr val="FFFFFF"/>
              </a:solidFill>
            </a:endParaRPr>
          </a:p>
        </p:txBody>
      </p:sp>
      <p:sp>
        <p:nvSpPr>
          <p:cNvPr id="3" name="Marcador de contenido 2">
            <a:extLst>
              <a:ext uri="{FF2B5EF4-FFF2-40B4-BE49-F238E27FC236}">
                <a16:creationId xmlns:a16="http://schemas.microsoft.com/office/drawing/2014/main" id="{5039DDCD-7835-7849-910C-A945601533C1}"/>
              </a:ext>
            </a:extLst>
          </p:cNvPr>
          <p:cNvSpPr>
            <a:spLocks noGrp="1"/>
          </p:cNvSpPr>
          <p:nvPr>
            <p:ph idx="1"/>
          </p:nvPr>
        </p:nvSpPr>
        <p:spPr>
          <a:xfrm>
            <a:off x="6090574" y="801866"/>
            <a:ext cx="5306084" cy="5230634"/>
          </a:xfrm>
        </p:spPr>
        <p:txBody>
          <a:bodyPr anchor="ctr">
            <a:normAutofit/>
          </a:bodyPr>
          <a:lstStyle/>
          <a:p>
            <a:endParaRPr lang="en" sz="3200" b="1" dirty="0">
              <a:solidFill>
                <a:srgbClr val="000000"/>
              </a:solidFill>
            </a:endParaRPr>
          </a:p>
          <a:p>
            <a:r>
              <a:rPr lang="en" sz="3200" dirty="0">
                <a:solidFill>
                  <a:srgbClr val="000000"/>
                </a:solidFill>
              </a:rPr>
              <a:t>"Marketing consists of all the activities of individuals and organizations designed to identify, anticipate, and mutually satisfy the needs of all parties involved in the exchange."</a:t>
            </a:r>
          </a:p>
          <a:p>
            <a:endParaRPr lang="es-CO" sz="3200" dirty="0">
              <a:solidFill>
                <a:srgbClr val="000000"/>
              </a:solidFill>
            </a:endParaRPr>
          </a:p>
        </p:txBody>
      </p:sp>
    </p:spTree>
    <p:extLst>
      <p:ext uri="{BB962C8B-B14F-4D97-AF65-F5344CB8AC3E}">
        <p14:creationId xmlns:p14="http://schemas.microsoft.com/office/powerpoint/2010/main" val="3479735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6094105" y="802955"/>
            <a:ext cx="4977976" cy="1011777"/>
          </a:xfrm>
        </p:spPr>
        <p:txBody>
          <a:bodyPr>
            <a:normAutofit/>
          </a:bodyPr>
          <a:lstStyle/>
          <a:p>
            <a:r>
              <a:rPr lang="es-CO" dirty="0">
                <a:solidFill>
                  <a:srgbClr val="000000"/>
                </a:solidFill>
              </a:rPr>
              <a:t>Marketing </a:t>
            </a:r>
          </a:p>
        </p:txBody>
      </p:sp>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id="{9F934893-B9CD-1E49-9D1B-81E4B47F0D66}"/>
              </a:ext>
            </a:extLst>
          </p:cNvPr>
          <p:cNvPicPr>
            <a:picLocks noChangeAspect="1"/>
          </p:cNvPicPr>
          <p:nvPr/>
        </p:nvPicPr>
        <p:blipFill>
          <a:blip r:embed="rId3"/>
          <a:stretch>
            <a:fillRect/>
          </a:stretch>
        </p:blipFill>
        <p:spPr>
          <a:xfrm>
            <a:off x="429349" y="2354345"/>
            <a:ext cx="3661831" cy="2169509"/>
          </a:xfrm>
          <a:prstGeom prst="rect">
            <a:avLst/>
          </a:prstGeom>
        </p:spPr>
      </p:pic>
      <p:sp>
        <p:nvSpPr>
          <p:cNvPr id="3" name="Marcador de contenido 2"/>
          <p:cNvSpPr>
            <a:spLocks noGrp="1"/>
          </p:cNvSpPr>
          <p:nvPr>
            <p:ph idx="1"/>
          </p:nvPr>
        </p:nvSpPr>
        <p:spPr>
          <a:xfrm>
            <a:off x="4520528" y="580571"/>
            <a:ext cx="7671471" cy="5820229"/>
          </a:xfrm>
        </p:spPr>
        <p:txBody>
          <a:bodyPr anchor="ctr">
            <a:normAutofit/>
          </a:bodyPr>
          <a:lstStyle/>
          <a:p>
            <a:r>
              <a:rPr lang="en-US" sz="2000" dirty="0">
                <a:solidFill>
                  <a:srgbClr val="000000"/>
                </a:solidFill>
              </a:rPr>
              <a:t>MARKETING: </a:t>
            </a:r>
          </a:p>
          <a:p>
            <a:endParaRPr lang="en-US" sz="2000" dirty="0">
              <a:solidFill>
                <a:srgbClr val="000000"/>
              </a:solidFill>
            </a:endParaRPr>
          </a:p>
          <a:p>
            <a:r>
              <a:rPr lang="en-US" b="1" dirty="0">
                <a:solidFill>
                  <a:schemeClr val="accent5">
                    <a:lumMod val="75000"/>
                  </a:schemeClr>
                </a:solidFill>
              </a:rPr>
              <a:t>The total of activities involved in the transfer of goods or services </a:t>
            </a:r>
            <a:r>
              <a:rPr lang="en-US" sz="2000" dirty="0">
                <a:solidFill>
                  <a:srgbClr val="000000"/>
                </a:solidFill>
              </a:rPr>
              <a:t>from the producer or seller to the consumer or buyer, including advertising, shipping, storing, and selling. </a:t>
            </a:r>
          </a:p>
          <a:p>
            <a:r>
              <a:rPr lang="en-US" sz="2000" dirty="0">
                <a:solidFill>
                  <a:srgbClr val="000000"/>
                </a:solidFill>
              </a:rPr>
              <a:t>Marketing is typically seen as the task of creating, promoting and delivering differentiated goods and services to consumers and businesses at a profit</a:t>
            </a:r>
            <a:endParaRPr lang="es-CO" sz="2000" dirty="0">
              <a:solidFill>
                <a:srgbClr val="000000"/>
              </a:solidFill>
            </a:endParaRPr>
          </a:p>
        </p:txBody>
      </p:sp>
    </p:spTree>
    <p:extLst>
      <p:ext uri="{BB962C8B-B14F-4D97-AF65-F5344CB8AC3E}">
        <p14:creationId xmlns:p14="http://schemas.microsoft.com/office/powerpoint/2010/main" val="3796317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640079" y="2053641"/>
            <a:ext cx="3669161" cy="2760098"/>
          </a:xfrm>
        </p:spPr>
        <p:txBody>
          <a:bodyPr>
            <a:normAutofit/>
          </a:bodyPr>
          <a:lstStyle/>
          <a:p>
            <a:r>
              <a:rPr lang="es-CO" sz="6000" b="1" dirty="0" err="1">
                <a:solidFill>
                  <a:srgbClr val="FFFFFF"/>
                </a:solidFill>
                <a:effectLst>
                  <a:outerShdw blurRad="38100" dist="38100" dir="2700000" algn="tl">
                    <a:srgbClr val="000000">
                      <a:alpha val="43137"/>
                    </a:srgbClr>
                  </a:outerShdw>
                </a:effectLst>
              </a:rPr>
              <a:t>Whan</a:t>
            </a:r>
            <a:r>
              <a:rPr lang="es-CO" sz="6000" b="1" dirty="0">
                <a:solidFill>
                  <a:srgbClr val="FFFFFF"/>
                </a:solidFill>
                <a:effectLst>
                  <a:outerShdw blurRad="38100" dist="38100" dir="2700000" algn="tl">
                    <a:srgbClr val="000000">
                      <a:alpha val="43137"/>
                    </a:srgbClr>
                  </a:outerShdw>
                </a:effectLst>
              </a:rPr>
              <a:t> can </a:t>
            </a:r>
            <a:r>
              <a:rPr lang="es-CO" sz="6000" b="1" dirty="0" err="1">
                <a:solidFill>
                  <a:srgbClr val="FFFFFF"/>
                </a:solidFill>
                <a:effectLst>
                  <a:outerShdw blurRad="38100" dist="38100" dir="2700000" algn="tl">
                    <a:srgbClr val="000000">
                      <a:alpha val="43137"/>
                    </a:srgbClr>
                  </a:outerShdw>
                </a:effectLst>
              </a:rPr>
              <a:t>we</a:t>
            </a:r>
            <a:r>
              <a:rPr lang="es-CO" sz="6000" b="1" dirty="0">
                <a:solidFill>
                  <a:srgbClr val="FFFFFF"/>
                </a:solidFill>
                <a:effectLst>
                  <a:outerShdw blurRad="38100" dist="38100" dir="2700000" algn="tl">
                    <a:srgbClr val="000000">
                      <a:alpha val="43137"/>
                    </a:srgbClr>
                  </a:outerShdw>
                </a:effectLst>
              </a:rPr>
              <a:t> </a:t>
            </a:r>
            <a:r>
              <a:rPr lang="es-CO" sz="6000" b="1" dirty="0" err="1">
                <a:solidFill>
                  <a:srgbClr val="FFFFFF"/>
                </a:solidFill>
                <a:effectLst>
                  <a:outerShdw blurRad="38100" dist="38100" dir="2700000" algn="tl">
                    <a:srgbClr val="000000">
                      <a:alpha val="43137"/>
                    </a:srgbClr>
                  </a:outerShdw>
                </a:effectLst>
              </a:rPr>
              <a:t>market</a:t>
            </a:r>
            <a:r>
              <a:rPr lang="es-CO" sz="6000" b="1" dirty="0">
                <a:solidFill>
                  <a:srgbClr val="FFFFFF"/>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5699476" y="813683"/>
            <a:ext cx="5984524" cy="5230634"/>
          </a:xfrm>
        </p:spPr>
        <p:txBody>
          <a:bodyPr anchor="ctr">
            <a:normAutofit/>
          </a:bodyPr>
          <a:lstStyle/>
          <a:p>
            <a:r>
              <a:rPr lang="en-US" sz="2400" dirty="0">
                <a:solidFill>
                  <a:srgbClr val="000000"/>
                </a:solidFill>
              </a:rPr>
              <a:t>Places </a:t>
            </a:r>
          </a:p>
          <a:p>
            <a:r>
              <a:rPr lang="en-US" sz="2400" dirty="0">
                <a:solidFill>
                  <a:srgbClr val="000000"/>
                </a:solidFill>
              </a:rPr>
              <a:t>Properties </a:t>
            </a:r>
          </a:p>
          <a:p>
            <a:r>
              <a:rPr lang="en-US" sz="2400" dirty="0">
                <a:solidFill>
                  <a:srgbClr val="000000"/>
                </a:solidFill>
              </a:rPr>
              <a:t>Organizations </a:t>
            </a:r>
          </a:p>
          <a:p>
            <a:r>
              <a:rPr lang="en-US" sz="2400" dirty="0">
                <a:solidFill>
                  <a:srgbClr val="000000"/>
                </a:solidFill>
              </a:rPr>
              <a:t>Goods </a:t>
            </a:r>
          </a:p>
          <a:p>
            <a:r>
              <a:rPr lang="en-US" sz="2400" dirty="0">
                <a:solidFill>
                  <a:srgbClr val="000000"/>
                </a:solidFill>
              </a:rPr>
              <a:t>Services</a:t>
            </a:r>
          </a:p>
          <a:p>
            <a:r>
              <a:rPr lang="es-CO" sz="2400" dirty="0" err="1">
                <a:solidFill>
                  <a:srgbClr val="000000"/>
                </a:solidFill>
              </a:rPr>
              <a:t>Experiences</a:t>
            </a:r>
            <a:r>
              <a:rPr lang="es-CO" sz="2400" dirty="0">
                <a:solidFill>
                  <a:srgbClr val="000000"/>
                </a:solidFill>
              </a:rPr>
              <a:t> </a:t>
            </a:r>
          </a:p>
          <a:p>
            <a:r>
              <a:rPr lang="es-CO" sz="2400" dirty="0" err="1">
                <a:solidFill>
                  <a:srgbClr val="000000"/>
                </a:solidFill>
              </a:rPr>
              <a:t>Information</a:t>
            </a:r>
            <a:r>
              <a:rPr lang="es-CO" sz="2400" dirty="0">
                <a:solidFill>
                  <a:srgbClr val="000000"/>
                </a:solidFill>
              </a:rPr>
              <a:t> </a:t>
            </a:r>
          </a:p>
          <a:p>
            <a:r>
              <a:rPr lang="es-CO" sz="2400" dirty="0">
                <a:solidFill>
                  <a:srgbClr val="000000"/>
                </a:solidFill>
              </a:rPr>
              <a:t>Ideas </a:t>
            </a:r>
          </a:p>
          <a:p>
            <a:r>
              <a:rPr lang="es-CO" sz="2400" dirty="0" err="1">
                <a:solidFill>
                  <a:srgbClr val="000000"/>
                </a:solidFill>
              </a:rPr>
              <a:t>Events</a:t>
            </a:r>
            <a:r>
              <a:rPr lang="es-CO" sz="2400" dirty="0">
                <a:solidFill>
                  <a:srgbClr val="000000"/>
                </a:solidFill>
              </a:rPr>
              <a:t> </a:t>
            </a:r>
          </a:p>
          <a:p>
            <a:r>
              <a:rPr lang="es-CO" sz="2400" dirty="0" err="1">
                <a:solidFill>
                  <a:srgbClr val="000000"/>
                </a:solidFill>
              </a:rPr>
              <a:t>Persons</a:t>
            </a:r>
            <a:endParaRPr lang="es-CO" sz="2400" dirty="0">
              <a:solidFill>
                <a:srgbClr val="000000"/>
              </a:solidFill>
            </a:endParaRPr>
          </a:p>
        </p:txBody>
      </p:sp>
    </p:spTree>
    <p:extLst>
      <p:ext uri="{BB962C8B-B14F-4D97-AF65-F5344CB8AC3E}">
        <p14:creationId xmlns:p14="http://schemas.microsoft.com/office/powerpoint/2010/main" val="303111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1179226" y="826680"/>
            <a:ext cx="9833548" cy="1325563"/>
          </a:xfrm>
        </p:spPr>
        <p:txBody>
          <a:bodyPr>
            <a:normAutofit/>
          </a:bodyPr>
          <a:lstStyle/>
          <a:p>
            <a:pPr algn="ctr"/>
            <a:r>
              <a:rPr lang="es-CO" sz="4000">
                <a:solidFill>
                  <a:srgbClr val="FFFFFF"/>
                </a:solidFill>
              </a:rPr>
              <a:t>Marketing Mix Product </a:t>
            </a:r>
          </a:p>
        </p:txBody>
      </p:sp>
      <p:graphicFrame>
        <p:nvGraphicFramePr>
          <p:cNvPr id="5" name="Marcador de contenido 2">
            <a:extLst>
              <a:ext uri="{FF2B5EF4-FFF2-40B4-BE49-F238E27FC236}">
                <a16:creationId xmlns:a16="http://schemas.microsoft.com/office/drawing/2014/main" id="{18103CFA-FD8C-4F40-B24F-46B3FA7705CC}"/>
              </a:ext>
            </a:extLst>
          </p:cNvPr>
          <p:cNvGraphicFramePr>
            <a:graphicFrameLocks noGrp="1"/>
          </p:cNvGraphicFramePr>
          <p:nvPr>
            <p:ph idx="1"/>
            <p:extLst>
              <p:ext uri="{D42A27DB-BD31-4B8C-83A1-F6EECF244321}">
                <p14:modId xmlns:p14="http://schemas.microsoft.com/office/powerpoint/2010/main" val="177966344"/>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05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863029" y="1012004"/>
            <a:ext cx="3416158" cy="4795408"/>
          </a:xfrm>
        </p:spPr>
        <p:txBody>
          <a:bodyPr>
            <a:normAutofit/>
          </a:bodyPr>
          <a:lstStyle/>
          <a:p>
            <a:r>
              <a:rPr lang="es-CO">
                <a:solidFill>
                  <a:srgbClr val="FFFFFF"/>
                </a:solidFill>
              </a:rPr>
              <a:t>Marketing Mix </a:t>
            </a:r>
          </a:p>
        </p:txBody>
      </p:sp>
      <p:graphicFrame>
        <p:nvGraphicFramePr>
          <p:cNvPr id="5" name="Marcador de contenido 2">
            <a:extLst>
              <a:ext uri="{FF2B5EF4-FFF2-40B4-BE49-F238E27FC236}">
                <a16:creationId xmlns:a16="http://schemas.microsoft.com/office/drawing/2014/main" id="{543DB54B-3F04-4C6F-9104-C9216CF47B37}"/>
              </a:ext>
            </a:extLst>
          </p:cNvPr>
          <p:cNvGraphicFramePr>
            <a:graphicFrameLocks noGrp="1"/>
          </p:cNvGraphicFramePr>
          <p:nvPr>
            <p:ph idx="1"/>
            <p:extLst>
              <p:ext uri="{D42A27DB-BD31-4B8C-83A1-F6EECF244321}">
                <p14:modId xmlns:p14="http://schemas.microsoft.com/office/powerpoint/2010/main" val="121249348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5189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AAE1441-36BD-4B43-A6B3-94E7855267E3}"/>
              </a:ext>
            </a:extLst>
          </p:cNvPr>
          <p:cNvSpPr>
            <a:spLocks noGrp="1"/>
          </p:cNvSpPr>
          <p:nvPr>
            <p:ph type="title"/>
          </p:nvPr>
        </p:nvSpPr>
        <p:spPr>
          <a:xfrm>
            <a:off x="640079" y="4526280"/>
            <a:ext cx="7410681" cy="1737360"/>
          </a:xfrm>
        </p:spPr>
        <p:txBody>
          <a:bodyPr>
            <a:normAutofit/>
          </a:bodyPr>
          <a:lstStyle/>
          <a:p>
            <a:r>
              <a:rPr lang="en" sz="4800" b="1"/>
              <a:t>Product </a:t>
            </a:r>
            <a:r>
              <a:rPr lang="en" sz="4800"/>
              <a:t>- </a:t>
            </a:r>
            <a:endParaRPr lang="es-CO" sz="4800"/>
          </a:p>
        </p:txBody>
      </p:sp>
      <p:sp>
        <p:nvSpPr>
          <p:cNvPr id="3" name="Marcador de contenido 2">
            <a:extLst>
              <a:ext uri="{FF2B5EF4-FFF2-40B4-BE49-F238E27FC236}">
                <a16:creationId xmlns:a16="http://schemas.microsoft.com/office/drawing/2014/main" id="{F8CCFA77-DE05-524E-A173-E0BB7C9A62EB}"/>
              </a:ext>
            </a:extLst>
          </p:cNvPr>
          <p:cNvSpPr>
            <a:spLocks noGrp="1"/>
          </p:cNvSpPr>
          <p:nvPr>
            <p:ph idx="1"/>
          </p:nvPr>
        </p:nvSpPr>
        <p:spPr>
          <a:xfrm>
            <a:off x="640080" y="595293"/>
            <a:ext cx="5676637" cy="3463951"/>
          </a:xfrm>
        </p:spPr>
        <p:txBody>
          <a:bodyPr anchor="ctr">
            <a:normAutofit/>
          </a:bodyPr>
          <a:lstStyle/>
          <a:p>
            <a:r>
              <a:rPr lang="en" sz="2400" dirty="0"/>
              <a:t>This variable described all factors relating to the actual product visible to the consumer. These may include things such as quality, features, options, style, packaging, brand, sizes, labels, variety, and warranties.</a:t>
            </a:r>
          </a:p>
          <a:p>
            <a:endParaRPr lang="es-CO" sz="2400" dirty="0"/>
          </a:p>
        </p:txBody>
      </p:sp>
      <p:sp>
        <p:nvSpPr>
          <p:cNvPr id="10" name="Freeform: Shape 9">
            <a:extLst>
              <a:ext uri="{FF2B5EF4-FFF2-40B4-BE49-F238E27FC236}">
                <a16:creationId xmlns:a16="http://schemas.microsoft.com/office/drawing/2014/main" id="{11394CD8-BD30-4B74-86F4-51FDF3383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3319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1008</Words>
  <Application>Microsoft Office PowerPoint</Application>
  <PresentationFormat>Panorámica</PresentationFormat>
  <Paragraphs>101</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Arial Black</vt:lpstr>
      <vt:lpstr>Calibri</vt:lpstr>
      <vt:lpstr>Calibri Light</vt:lpstr>
      <vt:lpstr>Tema de Office</vt:lpstr>
      <vt:lpstr>Marketing </vt:lpstr>
      <vt:lpstr>Presentación de PowerPoint</vt:lpstr>
      <vt:lpstr>What is marketing </vt:lpstr>
      <vt:lpstr>What is Marketing? </vt:lpstr>
      <vt:lpstr>Marketing </vt:lpstr>
      <vt:lpstr>Whan can we market </vt:lpstr>
      <vt:lpstr>Marketing Mix Product </vt:lpstr>
      <vt:lpstr>Marketing Mix </vt:lpstr>
      <vt:lpstr>Product - </vt:lpstr>
      <vt:lpstr>Price - </vt:lpstr>
      <vt:lpstr>Place - </vt:lpstr>
      <vt:lpstr>Promotion - </vt:lpstr>
      <vt:lpstr>Market Segmentation </vt:lpstr>
      <vt:lpstr>Marketing segmentation </vt:lpstr>
      <vt:lpstr>Marketing segmentation </vt:lpstr>
      <vt:lpstr>Marketing segmentation </vt:lpstr>
      <vt:lpstr>Marketing segmentation </vt:lpstr>
      <vt:lpstr>Targeting </vt:lpstr>
      <vt:lpstr>Targeting </vt:lpstr>
      <vt:lpstr>External Factors (Uncontrollable) </vt:lpstr>
      <vt:lpstr>External Factors (Uncontrollable) </vt:lpstr>
      <vt:lpstr>Digital Marketing </vt:lpstr>
      <vt:lpstr>Digital marketing</vt:lpstr>
      <vt:lpstr>Marketing Trends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dc:title>
  <dc:creator>Juan Carlos Rodriguez Gomez</dc:creator>
  <cp:lastModifiedBy>Juan Carlos Rodriguez Gomez</cp:lastModifiedBy>
  <cp:revision>10</cp:revision>
  <dcterms:created xsi:type="dcterms:W3CDTF">2019-01-29T15:34:35Z</dcterms:created>
  <dcterms:modified xsi:type="dcterms:W3CDTF">2019-07-02T19:36:23Z</dcterms:modified>
</cp:coreProperties>
</file>